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4" r:id="rId3"/>
  </p:sldMasterIdLst>
  <p:notesMasterIdLst>
    <p:notesMasterId r:id="rId14"/>
  </p:notesMasterIdLst>
  <p:sldIdLst>
    <p:sldId id="270" r:id="rId4"/>
    <p:sldId id="258" r:id="rId5"/>
    <p:sldId id="466" r:id="rId6"/>
    <p:sldId id="465" r:id="rId7"/>
    <p:sldId id="467" r:id="rId8"/>
    <p:sldId id="468" r:id="rId9"/>
    <p:sldId id="476" r:id="rId10"/>
    <p:sldId id="470" r:id="rId11"/>
    <p:sldId id="475" r:id="rId12"/>
    <p:sldId id="4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F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28"/>
    <p:restoredTop sz="95482"/>
  </p:normalViewPr>
  <p:slideViewPr>
    <p:cSldViewPr snapToGrid="0" snapToObjects="1">
      <p:cViewPr varScale="1">
        <p:scale>
          <a:sx n="136" d="100"/>
          <a:sy n="136" d="100"/>
        </p:scale>
        <p:origin x="7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D2EB1-A70F-EE45-ABDE-CDAC86E72EFB}" type="datetimeFigureOut">
              <a:rPr lang="en-US" smtClean="0"/>
              <a:t>2/26/19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CC1D7-5BBF-2947-976D-7A2311516678}" type="slidenum">
              <a:rPr lang="en-US" smtClean="0"/>
              <a:t>‹#›</a:t>
            </a:fld>
            <a:endParaRPr lang="en-US"/>
          </a:p>
        </p:txBody>
      </p:sp>
    </p:spTree>
    <p:extLst>
      <p:ext uri="{BB962C8B-B14F-4D97-AF65-F5344CB8AC3E}">
        <p14:creationId xmlns:p14="http://schemas.microsoft.com/office/powerpoint/2010/main" val="58633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E2CD12E-1081-CA4F-B4DC-A39AA6A59F33}"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2012125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418005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796559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 Blank">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26720" y="168805"/>
            <a:ext cx="11399520" cy="491595"/>
          </a:xfrm>
          <a:prstGeom prst="rect">
            <a:avLst/>
          </a:prstGeom>
        </p:spPr>
        <p:txBody>
          <a:bodyPr vert="horz" wrap="none" lIns="0" tIns="0" rIns="0" bIns="0">
            <a:normAutofit/>
          </a:bodyPr>
          <a:lstStyle>
            <a:lvl1pPr marL="0" indent="0">
              <a:spcBef>
                <a:spcPts val="0"/>
              </a:spcBef>
              <a:buFontTx/>
              <a:buNone/>
              <a:defRPr sz="4000" baseline="0">
                <a:solidFill>
                  <a:srgbClr val="7F7F7F"/>
                </a:solidFill>
                <a:latin typeface="Arial"/>
              </a:defRPr>
            </a:lvl1pPr>
            <a:lvl2pPr marL="0" indent="0">
              <a:spcBef>
                <a:spcPts val="0"/>
              </a:spcBef>
              <a:buFontTx/>
              <a:buNone/>
              <a:defRPr sz="4000" baseline="0">
                <a:solidFill>
                  <a:schemeClr val="tx1">
                    <a:lumMod val="50000"/>
                    <a:lumOff val="50000"/>
                  </a:schemeClr>
                </a:solidFill>
                <a:latin typeface="Arial"/>
              </a:defRPr>
            </a:lvl2pPr>
            <a:lvl3pPr marL="0" indent="0">
              <a:spcBef>
                <a:spcPts val="0"/>
              </a:spcBef>
              <a:buFontTx/>
              <a:buNone/>
              <a:defRPr sz="4000" baseline="0">
                <a:solidFill>
                  <a:schemeClr val="tx1">
                    <a:lumMod val="50000"/>
                    <a:lumOff val="50000"/>
                  </a:schemeClr>
                </a:solidFill>
                <a:latin typeface="Arial"/>
              </a:defRPr>
            </a:lvl3pPr>
            <a:lvl4pPr marL="0" indent="0">
              <a:spcBef>
                <a:spcPts val="0"/>
              </a:spcBef>
              <a:buFontTx/>
              <a:buNone/>
              <a:defRPr sz="4000" baseline="0">
                <a:solidFill>
                  <a:schemeClr val="tx1">
                    <a:lumMod val="50000"/>
                    <a:lumOff val="50000"/>
                  </a:schemeClr>
                </a:solidFill>
                <a:latin typeface="Arial"/>
              </a:defRPr>
            </a:lvl4pPr>
            <a:lvl5pPr marL="0" indent="0">
              <a:spcBef>
                <a:spcPts val="0"/>
              </a:spcBef>
              <a:buFontTx/>
              <a:buNone/>
              <a:defRPr sz="4000" baseline="0">
                <a:solidFill>
                  <a:schemeClr val="tx1">
                    <a:lumMod val="50000"/>
                    <a:lumOff val="50000"/>
                  </a:schemeClr>
                </a:solidFill>
                <a:latin typeface="Arial"/>
              </a:defRPr>
            </a:lvl5pPr>
          </a:lstStyle>
          <a:p>
            <a:pPr lvl="0"/>
            <a:r>
              <a:rPr lang="en-US" dirty="0"/>
              <a:t>One Line Title – BLANK PAGE</a:t>
            </a:r>
          </a:p>
        </p:txBody>
      </p:sp>
    </p:spTree>
    <p:extLst>
      <p:ext uri="{BB962C8B-B14F-4D97-AF65-F5344CB8AC3E}">
        <p14:creationId xmlns:p14="http://schemas.microsoft.com/office/powerpoint/2010/main" val="1538108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Subtitle 2"/>
          <p:cNvSpPr>
            <a:spLocks noGrp="1"/>
          </p:cNvSpPr>
          <p:nvPr>
            <p:ph type="subTitle" idx="1"/>
          </p:nvPr>
        </p:nvSpPr>
        <p:spPr>
          <a:xfrm>
            <a:off x="389667" y="2580678"/>
            <a:ext cx="11389583" cy="422672"/>
          </a:xfrm>
        </p:spPr>
        <p:txBody>
          <a:bodyPr>
            <a:normAutofit/>
          </a:bodyPr>
          <a:lstStyle>
            <a:lvl1pPr marL="0" indent="0" algn="ctr">
              <a:buNone/>
              <a:defRPr sz="1687">
                <a:solidFill>
                  <a:srgbClr val="595959"/>
                </a:solidFill>
                <a:latin typeface="Verdana"/>
                <a:cs typeface="Verdana"/>
              </a:defRPr>
            </a:lvl1pPr>
            <a:lvl2pPr marL="321457" indent="0" algn="ctr">
              <a:buNone/>
              <a:defRPr>
                <a:solidFill>
                  <a:schemeClr val="tx1">
                    <a:tint val="75000"/>
                  </a:schemeClr>
                </a:solidFill>
              </a:defRPr>
            </a:lvl2pPr>
            <a:lvl3pPr marL="642915" indent="0" algn="ctr">
              <a:buNone/>
              <a:defRPr>
                <a:solidFill>
                  <a:schemeClr val="tx1">
                    <a:tint val="75000"/>
                  </a:schemeClr>
                </a:solidFill>
              </a:defRPr>
            </a:lvl3pPr>
            <a:lvl4pPr marL="964372" indent="0" algn="ctr">
              <a:buNone/>
              <a:defRPr>
                <a:solidFill>
                  <a:schemeClr val="tx1">
                    <a:tint val="75000"/>
                  </a:schemeClr>
                </a:solidFill>
              </a:defRPr>
            </a:lvl4pPr>
            <a:lvl5pPr marL="1285829" indent="0" algn="ctr">
              <a:buNone/>
              <a:defRPr>
                <a:solidFill>
                  <a:schemeClr val="tx1">
                    <a:tint val="75000"/>
                  </a:schemeClr>
                </a:solidFill>
              </a:defRPr>
            </a:lvl5pPr>
            <a:lvl6pPr marL="1607287" indent="0" algn="ctr">
              <a:buNone/>
              <a:defRPr>
                <a:solidFill>
                  <a:schemeClr val="tx1">
                    <a:tint val="75000"/>
                  </a:schemeClr>
                </a:solidFill>
              </a:defRPr>
            </a:lvl6pPr>
            <a:lvl7pPr marL="1928744" indent="0" algn="ctr">
              <a:buNone/>
              <a:defRPr>
                <a:solidFill>
                  <a:schemeClr val="tx1">
                    <a:tint val="75000"/>
                  </a:schemeClr>
                </a:solidFill>
              </a:defRPr>
            </a:lvl7pPr>
            <a:lvl8pPr marL="2250201" indent="0" algn="ctr">
              <a:buNone/>
              <a:defRPr>
                <a:solidFill>
                  <a:schemeClr val="tx1">
                    <a:tint val="75000"/>
                  </a:schemeClr>
                </a:solidFill>
              </a:defRPr>
            </a:lvl8pPr>
            <a:lvl9pPr marL="2571659" indent="0" algn="ctr">
              <a:buNone/>
              <a:defRPr>
                <a:solidFill>
                  <a:schemeClr val="tx1">
                    <a:tint val="75000"/>
                  </a:schemeClr>
                </a:solidFill>
              </a:defRPr>
            </a:lvl9pPr>
          </a:lstStyle>
          <a:p>
            <a:r>
              <a:rPr lang="en-US"/>
              <a:t>Click to edit Master subtitle style</a:t>
            </a:r>
          </a:p>
        </p:txBody>
      </p:sp>
      <p:sp>
        <p:nvSpPr>
          <p:cNvPr id="10" name="Title 10"/>
          <p:cNvSpPr>
            <a:spLocks noGrp="1"/>
          </p:cNvSpPr>
          <p:nvPr>
            <p:ph type="title"/>
          </p:nvPr>
        </p:nvSpPr>
        <p:spPr>
          <a:xfrm>
            <a:off x="389667" y="3074786"/>
            <a:ext cx="11389583" cy="1060366"/>
          </a:xfrm>
        </p:spPr>
        <p:txBody>
          <a:bodyPr vert="horz">
            <a:noAutofit/>
          </a:bodyPr>
          <a:lstStyle>
            <a:lvl1pPr algn="ctr">
              <a:defRPr sz="4219">
                <a:solidFill>
                  <a:srgbClr val="25B59A"/>
                </a:solidFill>
                <a:latin typeface="Verdana"/>
                <a:cs typeface="Verdana"/>
              </a:defRPr>
            </a:lvl1pPr>
          </a:lstStyle>
          <a:p>
            <a:r>
              <a:rPr lang="en-US" dirty="0"/>
              <a:t>Click to edit Master title style</a:t>
            </a:r>
          </a:p>
        </p:txBody>
      </p:sp>
      <p:sp>
        <p:nvSpPr>
          <p:cNvPr id="15" name="TextBox 13"/>
          <p:cNvSpPr txBox="1">
            <a:spLocks noChangeArrowheads="1"/>
          </p:cNvSpPr>
          <p:nvPr userDrawn="1"/>
        </p:nvSpPr>
        <p:spPr bwMode="auto">
          <a:xfrm>
            <a:off x="2806676" y="6046752"/>
            <a:ext cx="6474789" cy="519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pitchFamily="34" charset="0"/>
                <a:ea typeface="ヒラギノ角ゴ Pro W3" charset="-128"/>
              </a:defRPr>
            </a:lvl1pPr>
            <a:lvl2pPr marL="742950" indent="-285750" eaLnBrk="0" hangingPunct="0">
              <a:defRPr sz="2400">
                <a:solidFill>
                  <a:schemeClr val="tx1"/>
                </a:solidFill>
                <a:latin typeface="Arial" pitchFamily="34" charset="0"/>
                <a:ea typeface="ヒラギノ角ゴ Pro W3" charset="-128"/>
              </a:defRPr>
            </a:lvl2pPr>
            <a:lvl3pPr marL="1143000" indent="-228600" eaLnBrk="0" hangingPunct="0">
              <a:defRPr sz="2400">
                <a:solidFill>
                  <a:schemeClr val="tx1"/>
                </a:solidFill>
                <a:latin typeface="Arial" pitchFamily="34" charset="0"/>
                <a:ea typeface="ヒラギノ角ゴ Pro W3" charset="-128"/>
              </a:defRPr>
            </a:lvl3pPr>
            <a:lvl4pPr marL="1600200" indent="-228600" eaLnBrk="0" hangingPunct="0">
              <a:defRPr sz="2400">
                <a:solidFill>
                  <a:schemeClr val="tx1"/>
                </a:solidFill>
                <a:latin typeface="Arial" pitchFamily="34" charset="0"/>
                <a:ea typeface="ヒラギノ角ゴ Pro W3" charset="-128"/>
              </a:defRPr>
            </a:lvl4pPr>
            <a:lvl5pPr marL="2057400" indent="-228600" eaLnBrk="0" hangingPunct="0">
              <a:defRPr sz="2400">
                <a:solidFill>
                  <a:schemeClr val="tx1"/>
                </a:solidFill>
                <a:latin typeface="Arial" pitchFamily="34" charset="0"/>
                <a:ea typeface="ヒラギノ角ゴ Pro W3"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ヒラギノ角ゴ Pro W3" charset="-128"/>
              </a:defRPr>
            </a:lvl9pPr>
          </a:lstStyle>
          <a:p>
            <a:pPr algn="ctr" defTabSz="410751" eaLnBrk="1" hangingPunct="1">
              <a:lnSpc>
                <a:spcPct val="200000"/>
              </a:lnSpc>
            </a:pPr>
            <a:r>
              <a:rPr lang="en-US" sz="844" kern="0">
                <a:solidFill>
                  <a:prstClr val="white"/>
                </a:solidFill>
                <a:latin typeface="Verdana"/>
                <a:cs typeface="Verdana"/>
                <a:sym typeface="Helvetica Light"/>
              </a:rPr>
              <a:t>Inquiry@BusinessTalentGroup.com    </a:t>
            </a:r>
            <a:r>
              <a:rPr lang="en-US" sz="844" b="1" kern="0">
                <a:solidFill>
                  <a:prstClr val="white"/>
                </a:solidFill>
                <a:latin typeface="Verdana"/>
                <a:cs typeface="Verdana"/>
                <a:sym typeface="Helvetica Light"/>
              </a:rPr>
              <a:t> </a:t>
            </a:r>
          </a:p>
          <a:p>
            <a:pPr algn="ctr" defTabSz="410751" eaLnBrk="1" hangingPunct="1">
              <a:lnSpc>
                <a:spcPct val="200000"/>
              </a:lnSpc>
            </a:pPr>
            <a:r>
              <a:rPr lang="en-US" sz="844" kern="0">
                <a:solidFill>
                  <a:prstClr val="white"/>
                </a:solidFill>
                <a:latin typeface="Verdana"/>
                <a:cs typeface="Verdana"/>
                <a:sym typeface="Helvetica Light"/>
              </a:rPr>
              <a:t>BusinessTalentGroup.com</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7870" y="331941"/>
            <a:ext cx="1456260" cy="145626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975568"/>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10196" y="1893094"/>
            <a:ext cx="10971609" cy="4232672"/>
          </a:xfrm>
          <a:prstGeom prst="rect">
            <a:avLst/>
          </a:prstGeom>
        </p:spPr>
        <p:txBody>
          <a:bodyPr/>
          <a:lstStyle>
            <a:lvl1pPr>
              <a:defRPr b="1">
                <a:solidFill>
                  <a:srgbClr val="18BEB3"/>
                </a:solidFill>
              </a:defRPr>
            </a:lvl1pPr>
            <a:lvl2pPr marL="0">
              <a:defRPr/>
            </a:lvl2pPr>
            <a:lvl3pPr marL="0">
              <a:defRPr/>
            </a:lvl3pPr>
            <a:lvl4pPr marL="0">
              <a:defRPr/>
            </a:lvl4pPr>
            <a:lvl5pPr mar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6" name="Text Placeholder 5"/>
          <p:cNvSpPr>
            <a:spLocks noGrp="1"/>
          </p:cNvSpPr>
          <p:nvPr>
            <p:ph type="body" sz="quarter" idx="13"/>
          </p:nvPr>
        </p:nvSpPr>
        <p:spPr>
          <a:xfrm>
            <a:off x="610196" y="1154908"/>
            <a:ext cx="10971609" cy="642938"/>
          </a:xfrm>
        </p:spPr>
        <p:txBody>
          <a:bodyPr/>
          <a:lstStyle>
            <a:lvl1pPr algn="ctr">
              <a:defRPr sz="1266" b="1"/>
            </a:lvl1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8" y="4406801"/>
            <a:ext cx="10362902" cy="1361777"/>
          </a:xfrm>
          <a:prstGeom prst="rect">
            <a:avLst/>
          </a:prstGeom>
        </p:spPr>
        <p:txBody>
          <a:bodyPr anchor="t"/>
          <a:lstStyle>
            <a:lvl1pPr algn="l">
              <a:defRPr sz="2812" b="1" cap="all"/>
            </a:lvl1pPr>
          </a:lstStyle>
          <a:p>
            <a:r>
              <a:rPr lang="en-US"/>
              <a:t>Click to edit Master title style</a:t>
            </a:r>
          </a:p>
        </p:txBody>
      </p:sp>
      <p:sp>
        <p:nvSpPr>
          <p:cNvPr id="3" name="Text Placeholder 2"/>
          <p:cNvSpPr>
            <a:spLocks noGrp="1"/>
          </p:cNvSpPr>
          <p:nvPr>
            <p:ph type="body" idx="1"/>
          </p:nvPr>
        </p:nvSpPr>
        <p:spPr>
          <a:xfrm>
            <a:off x="962918" y="2906613"/>
            <a:ext cx="10362902" cy="1500188"/>
          </a:xfrm>
          <a:prstGeom prst="rect">
            <a:avLst/>
          </a:prstGeom>
        </p:spPr>
        <p:txBody>
          <a:bodyPr anchor="b"/>
          <a:lstStyle>
            <a:lvl1pPr marL="0" indent="0">
              <a:buNone/>
              <a:defRPr sz="1406">
                <a:solidFill>
                  <a:schemeClr val="tx1">
                    <a:tint val="75000"/>
                  </a:schemeClr>
                </a:solidFill>
              </a:defRPr>
            </a:lvl1pPr>
            <a:lvl2pPr marL="321457" indent="0">
              <a:buNone/>
              <a:defRPr sz="1266">
                <a:solidFill>
                  <a:schemeClr val="tx1">
                    <a:tint val="75000"/>
                  </a:schemeClr>
                </a:solidFill>
              </a:defRPr>
            </a:lvl2pPr>
            <a:lvl3pPr marL="642915" indent="0">
              <a:buNone/>
              <a:defRPr sz="1125">
                <a:solidFill>
                  <a:schemeClr val="tx1">
                    <a:tint val="75000"/>
                  </a:schemeClr>
                </a:solidFill>
              </a:defRPr>
            </a:lvl3pPr>
            <a:lvl4pPr marL="964372" indent="0">
              <a:buNone/>
              <a:defRPr sz="984">
                <a:solidFill>
                  <a:schemeClr val="tx1">
                    <a:tint val="75000"/>
                  </a:schemeClr>
                </a:solidFill>
              </a:defRPr>
            </a:lvl4pPr>
            <a:lvl5pPr marL="1285829" indent="0">
              <a:buNone/>
              <a:defRPr sz="984">
                <a:solidFill>
                  <a:schemeClr val="tx1">
                    <a:tint val="75000"/>
                  </a:schemeClr>
                </a:solidFill>
              </a:defRPr>
            </a:lvl5pPr>
            <a:lvl6pPr marL="1607287" indent="0">
              <a:buNone/>
              <a:defRPr sz="984">
                <a:solidFill>
                  <a:schemeClr val="tx1">
                    <a:tint val="75000"/>
                  </a:schemeClr>
                </a:solidFill>
              </a:defRPr>
            </a:lvl6pPr>
            <a:lvl7pPr marL="1928744" indent="0">
              <a:buNone/>
              <a:defRPr sz="984">
                <a:solidFill>
                  <a:schemeClr val="tx1">
                    <a:tint val="75000"/>
                  </a:schemeClr>
                </a:solidFill>
              </a:defRPr>
            </a:lvl7pPr>
            <a:lvl8pPr marL="2250201" indent="0">
              <a:buNone/>
              <a:defRPr sz="984">
                <a:solidFill>
                  <a:schemeClr val="tx1">
                    <a:tint val="75000"/>
                  </a:schemeClr>
                </a:solidFill>
              </a:defRPr>
            </a:lvl8pPr>
            <a:lvl9pPr marL="2571659" indent="0">
              <a:buNone/>
              <a:defRPr sz="984">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10196" y="1600647"/>
            <a:ext cx="5414367" cy="4525119"/>
          </a:xfrm>
          <a:prstGeom prst="rect">
            <a:avLst/>
          </a:prstGeo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8" y="1600647"/>
            <a:ext cx="5414367" cy="4525119"/>
          </a:xfrm>
          <a:prstGeom prst="rect">
            <a:avLst/>
          </a:prstGeom>
        </p:spPr>
        <p:txBody>
          <a:bodyPr/>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0196" y="1534791"/>
            <a:ext cx="5386090" cy="639589"/>
          </a:xfrm>
          <a:prstGeom prst="rect">
            <a:avLst/>
          </a:prstGeo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6" y="2174379"/>
            <a:ext cx="5386090" cy="3951387"/>
          </a:xfrm>
          <a:prstGeom prst="rect">
            <a:avLst/>
          </a:prstGeo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39" y="1534791"/>
            <a:ext cx="5389066" cy="639589"/>
          </a:xfrm>
          <a:prstGeom prst="rect">
            <a:avLst/>
          </a:prstGeo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39" y="2174379"/>
            <a:ext cx="5389066" cy="3951387"/>
          </a:xfrm>
          <a:prstGeom prst="rect">
            <a:avLst/>
          </a:prstGeom>
        </p:spPr>
        <p:txBody>
          <a:bodyPr/>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8" name="Text Placeholder 7"/>
          <p:cNvSpPr>
            <a:spLocks noGrp="1"/>
          </p:cNvSpPr>
          <p:nvPr>
            <p:ph type="body" sz="quarter" idx="13"/>
          </p:nvPr>
        </p:nvSpPr>
        <p:spPr>
          <a:xfrm>
            <a:off x="610195" y="1417588"/>
            <a:ext cx="10973098" cy="689818"/>
          </a:xfrm>
        </p:spPr>
        <p:txBody>
          <a:bodyPr>
            <a:normAutofit/>
          </a:bodyPr>
          <a:lstStyle>
            <a:lvl1pPr algn="ctr">
              <a:defRPr sz="1266" b="1"/>
            </a:lvl1pPr>
          </a:lstStyle>
          <a:p>
            <a:pPr lvl="0"/>
            <a:r>
              <a:rPr lang="en-US" dirty="0"/>
              <a:t>Click to edit Master text styles</a:t>
            </a:r>
          </a:p>
        </p:txBody>
      </p:sp>
      <p:sp>
        <p:nvSpPr>
          <p:cNvPr id="10" name="Text Placeholder 9"/>
          <p:cNvSpPr>
            <a:spLocks noGrp="1"/>
          </p:cNvSpPr>
          <p:nvPr>
            <p:ph type="body" sz="quarter" idx="14"/>
          </p:nvPr>
        </p:nvSpPr>
        <p:spPr>
          <a:xfrm>
            <a:off x="610195"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1" name="Text Placeholder 9"/>
          <p:cNvSpPr>
            <a:spLocks noGrp="1"/>
          </p:cNvSpPr>
          <p:nvPr>
            <p:ph type="body" sz="quarter" idx="15"/>
          </p:nvPr>
        </p:nvSpPr>
        <p:spPr>
          <a:xfrm>
            <a:off x="4314551"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2" name="Text Placeholder 9"/>
          <p:cNvSpPr>
            <a:spLocks noGrp="1"/>
          </p:cNvSpPr>
          <p:nvPr>
            <p:ph type="body" sz="quarter" idx="16"/>
          </p:nvPr>
        </p:nvSpPr>
        <p:spPr>
          <a:xfrm>
            <a:off x="8018907" y="3929060"/>
            <a:ext cx="3564930" cy="1738313"/>
          </a:xfrm>
        </p:spPr>
        <p:txBody>
          <a:bodyPr/>
          <a:lstStyle>
            <a:lvl1pPr marL="0" indent="0">
              <a:defRPr sz="1687" b="1">
                <a:solidFill>
                  <a:srgbClr val="18BEB3"/>
                </a:solidFill>
              </a:defRPr>
            </a:lvl1pPr>
            <a:lvl4pPr marL="0">
              <a:lnSpc>
                <a:spcPct val="150000"/>
              </a:lnSpc>
              <a:defRPr/>
            </a:lvl4pPr>
          </a:lstStyle>
          <a:p>
            <a:pPr lvl="0"/>
            <a:r>
              <a:rPr lang="en-US" dirty="0"/>
              <a:t>Click to edit Master text styles</a:t>
            </a:r>
          </a:p>
          <a:p>
            <a:pPr lvl="3"/>
            <a:r>
              <a:rPr lang="en-US" dirty="0"/>
              <a:t>Fourth level</a:t>
            </a:r>
          </a:p>
        </p:txBody>
      </p:sp>
      <p:sp>
        <p:nvSpPr>
          <p:cNvPr id="14" name="Picture Placeholder 13"/>
          <p:cNvSpPr>
            <a:spLocks noGrp="1"/>
          </p:cNvSpPr>
          <p:nvPr>
            <p:ph type="pic" sz="quarter" idx="17"/>
          </p:nvPr>
        </p:nvSpPr>
        <p:spPr>
          <a:xfrm>
            <a:off x="610196" y="2107406"/>
            <a:ext cx="3564434" cy="1821656"/>
          </a:xfrm>
        </p:spPr>
        <p:txBody>
          <a:bodyPr/>
          <a:lstStyle/>
          <a:p>
            <a:endParaRPr lang="en-US"/>
          </a:p>
        </p:txBody>
      </p:sp>
      <p:sp>
        <p:nvSpPr>
          <p:cNvPr id="15" name="Picture Placeholder 13"/>
          <p:cNvSpPr>
            <a:spLocks noGrp="1"/>
          </p:cNvSpPr>
          <p:nvPr>
            <p:ph type="pic" sz="quarter" idx="18"/>
          </p:nvPr>
        </p:nvSpPr>
        <p:spPr>
          <a:xfrm>
            <a:off x="4314552" y="2107406"/>
            <a:ext cx="3564434" cy="1821656"/>
          </a:xfrm>
        </p:spPr>
        <p:txBody>
          <a:bodyPr/>
          <a:lstStyle/>
          <a:p>
            <a:endParaRPr lang="en-US"/>
          </a:p>
        </p:txBody>
      </p:sp>
      <p:sp>
        <p:nvSpPr>
          <p:cNvPr id="16" name="Picture Placeholder 13"/>
          <p:cNvSpPr>
            <a:spLocks noGrp="1"/>
          </p:cNvSpPr>
          <p:nvPr>
            <p:ph type="pic" sz="quarter" idx="19"/>
          </p:nvPr>
        </p:nvSpPr>
        <p:spPr>
          <a:xfrm>
            <a:off x="8019404" y="2107404"/>
            <a:ext cx="3564434" cy="1821656"/>
          </a:xfrm>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
        <p:nvSpPr>
          <p:cNvPr id="3"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6" name="Text Placeholder 5"/>
          <p:cNvSpPr>
            <a:spLocks noGrp="1"/>
          </p:cNvSpPr>
          <p:nvPr>
            <p:ph type="body" sz="quarter" idx="13"/>
          </p:nvPr>
        </p:nvSpPr>
        <p:spPr>
          <a:xfrm>
            <a:off x="610196"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
        <p:nvSpPr>
          <p:cNvPr id="7" name="Text Placeholder 5"/>
          <p:cNvSpPr>
            <a:spLocks noGrp="1"/>
          </p:cNvSpPr>
          <p:nvPr>
            <p:ph type="body" sz="quarter" idx="14"/>
          </p:nvPr>
        </p:nvSpPr>
        <p:spPr>
          <a:xfrm>
            <a:off x="4338613"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
        <p:nvSpPr>
          <p:cNvPr id="8" name="Text Placeholder 5"/>
          <p:cNvSpPr>
            <a:spLocks noGrp="1"/>
          </p:cNvSpPr>
          <p:nvPr>
            <p:ph type="body" sz="quarter" idx="15"/>
          </p:nvPr>
        </p:nvSpPr>
        <p:spPr>
          <a:xfrm>
            <a:off x="8067029" y="1571625"/>
            <a:ext cx="3516809" cy="4441404"/>
          </a:xfrm>
        </p:spPr>
        <p:txBody>
          <a:bodyPr/>
          <a:lstStyle>
            <a:lvl1pPr marL="0" indent="0">
              <a:spcBef>
                <a:spcPts val="0"/>
              </a:spcBef>
              <a:defRPr sz="1687" b="1">
                <a:solidFill>
                  <a:srgbClr val="18BEB3"/>
                </a:solidFill>
              </a:defRPr>
            </a:lvl1pPr>
            <a:lvl2pPr marL="0">
              <a:spcBef>
                <a:spcPts val="1055"/>
              </a:spcBef>
              <a:defRPr sz="984" b="1"/>
            </a:lvl2pPr>
            <a:lvl3pPr marL="128583" indent="-128583">
              <a:spcBef>
                <a:spcPts val="211"/>
              </a:spcBef>
              <a:buFont typeface="Arial"/>
              <a:buChar char="•"/>
              <a:defRPr sz="844"/>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2CD12E-1081-CA4F-B4DC-A39AA6A59F33}"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363079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3473"/>
            <a:ext cx="4010918" cy="1161975"/>
          </a:xfrm>
          <a:prstGeom prst="rect">
            <a:avLst/>
          </a:prstGeom>
        </p:spPr>
        <p:txBody>
          <a:bodyPr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6" y="1435448"/>
            <a:ext cx="4010918" cy="4690318"/>
          </a:xfrm>
          <a:prstGeom prst="rect">
            <a:avLst/>
          </a:prstGeom>
        </p:spPr>
        <p:txBody>
          <a:bodyPr/>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0" y="4800824"/>
            <a:ext cx="7314903" cy="567035"/>
          </a:xfrm>
          <a:prstGeom prst="rect">
            <a:avLst/>
          </a:prstGeom>
        </p:spPr>
        <p:txBody>
          <a:bodyPr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0" y="612800"/>
            <a:ext cx="7314903" cy="4114354"/>
          </a:xfrm>
          <a:prstGeom prst="rect">
            <a:avLst/>
          </a:prstGeom>
        </p:spPr>
        <p:txBody>
          <a:bodyPr/>
          <a:lstStyle>
            <a:lvl1pPr marL="0" indent="0">
              <a:buNone/>
              <a:defRPr sz="2250"/>
            </a:lvl1pPr>
            <a:lvl2pPr marL="321457" indent="0">
              <a:buNone/>
              <a:defRPr sz="1969"/>
            </a:lvl2pPr>
            <a:lvl3pPr marL="642915" indent="0">
              <a:buNone/>
              <a:defRPr sz="1687"/>
            </a:lvl3pPr>
            <a:lvl4pPr marL="964372" indent="0">
              <a:buNone/>
              <a:defRPr sz="1406"/>
            </a:lvl4pPr>
            <a:lvl5pPr marL="1285829" indent="0">
              <a:buNone/>
              <a:defRPr sz="1406"/>
            </a:lvl5pPr>
            <a:lvl6pPr marL="1607287" indent="0">
              <a:buNone/>
              <a:defRPr sz="1406"/>
            </a:lvl6pPr>
            <a:lvl7pPr marL="1928744" indent="0">
              <a:buNone/>
              <a:defRPr sz="1406"/>
            </a:lvl7pPr>
            <a:lvl8pPr marL="2250201" indent="0">
              <a:buNone/>
              <a:defRPr sz="1406"/>
            </a:lvl8pPr>
            <a:lvl9pPr marL="2571659" indent="0">
              <a:buNone/>
              <a:defRPr sz="1406"/>
            </a:lvl9pPr>
          </a:lstStyle>
          <a:p>
            <a:endParaRPr lang="en-US"/>
          </a:p>
        </p:txBody>
      </p:sp>
      <p:sp>
        <p:nvSpPr>
          <p:cNvPr id="4" name="Text Placeholder 3"/>
          <p:cNvSpPr>
            <a:spLocks noGrp="1"/>
          </p:cNvSpPr>
          <p:nvPr>
            <p:ph type="body" sz="half" idx="2"/>
          </p:nvPr>
        </p:nvSpPr>
        <p:spPr>
          <a:xfrm>
            <a:off x="2390180" y="5367859"/>
            <a:ext cx="7314903" cy="804788"/>
          </a:xfrm>
          <a:prstGeom prst="rect">
            <a:avLst/>
          </a:prstGeom>
        </p:spPr>
        <p:txBody>
          <a:bodyPr/>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
        <p:nvSpPr>
          <p:cNvPr id="8"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10196" y="1600647"/>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11334745" y="6380601"/>
            <a:ext cx="187552" cy="129907"/>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10196" y="6356821"/>
            <a:ext cx="2844106" cy="365001"/>
          </a:xfrm>
          <a:prstGeom prst="rect">
            <a:avLst/>
          </a:prstGeom>
        </p:spPr>
        <p:txBody>
          <a:bodyPr/>
          <a:lstStyle/>
          <a:p>
            <a:pPr algn="ctr" defTabSz="410751"/>
            <a:endParaRPr lang="en-US" sz="2531" kern="0">
              <a:solidFill>
                <a:sysClr val="windowText" lastClr="000000"/>
              </a:solidFill>
              <a:sym typeface="Helvetica Light"/>
            </a:endParaRPr>
          </a:p>
        </p:txBody>
      </p:sp>
      <p:sp>
        <p:nvSpPr>
          <p:cNvPr id="5" name="Footer Placeholder 4"/>
          <p:cNvSpPr>
            <a:spLocks noGrp="1"/>
          </p:cNvSpPr>
          <p:nvPr>
            <p:ph type="ftr" sz="quarter" idx="11"/>
          </p:nvPr>
        </p:nvSpPr>
        <p:spPr>
          <a:xfrm>
            <a:off x="4165700" y="6356821"/>
            <a:ext cx="3860602" cy="365001"/>
          </a:xfrm>
          <a:prstGeom prst="rect">
            <a:avLst/>
          </a:prstGeom>
        </p:spPr>
        <p:txBody>
          <a:bodyPr/>
          <a:lstStyle/>
          <a:p>
            <a:pPr algn="ctr" defTabSz="410751"/>
            <a:endParaRPr lang="en-US" sz="2531" kern="0">
              <a:solidFill>
                <a:sysClr val="windowText" lastClr="000000"/>
              </a:solidFill>
              <a:sym typeface="Helvetica Light"/>
            </a:endParaRPr>
          </a:p>
        </p:txBody>
      </p:sp>
      <p:sp>
        <p:nvSpPr>
          <p:cNvPr id="6" name="Slide Number Placeholder 5"/>
          <p:cNvSpPr>
            <a:spLocks noGrp="1"/>
          </p:cNvSpPr>
          <p:nvPr>
            <p:ph type="sldNum" sz="quarter" idx="12"/>
          </p:nvPr>
        </p:nvSpPr>
        <p:spPr>
          <a:xfrm>
            <a:off x="8737700" y="6356821"/>
            <a:ext cx="128240" cy="129907"/>
          </a:xfrm>
          <a:prstGeom prst="rect">
            <a:avLst/>
          </a:prstGeom>
        </p:spPr>
        <p:txBody>
          <a:bodyPr/>
          <a:lstStyle/>
          <a:p>
            <a:fld id="{5AF0B07D-1202-B541-B422-58719ECD1F0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ody Text Slide">
    <p:spTree>
      <p:nvGrpSpPr>
        <p:cNvPr id="1" name=""/>
        <p:cNvGrpSpPr/>
        <p:nvPr/>
      </p:nvGrpSpPr>
      <p:grpSpPr>
        <a:xfrm>
          <a:off x="0" y="0"/>
          <a:ext cx="0" cy="0"/>
          <a:chOff x="0" y="0"/>
          <a:chExt cx="0" cy="0"/>
        </a:xfrm>
      </p:grpSpPr>
      <p:sp>
        <p:nvSpPr>
          <p:cNvPr id="6" name="Title Placeholder 18"/>
          <p:cNvSpPr>
            <a:spLocks noGrp="1"/>
          </p:cNvSpPr>
          <p:nvPr>
            <p:ph type="title"/>
          </p:nvPr>
        </p:nvSpPr>
        <p:spPr>
          <a:xfrm>
            <a:off x="610196" y="369836"/>
            <a:ext cx="10971609" cy="752748"/>
          </a:xfrm>
          <a:prstGeom prst="rect">
            <a:avLst/>
          </a:prstGeom>
        </p:spPr>
        <p:txBody>
          <a:bodyPr vert="horz" lIns="91440" tIns="45720" rIns="91440" bIns="45720" rtlCol="0" anchor="ctr">
            <a:normAutofit/>
          </a:bodyPr>
          <a:lstStyle/>
          <a:p>
            <a:r>
              <a:rPr lang="en-US" dirty="0"/>
              <a:t>Click to edit Master title style</a:t>
            </a:r>
          </a:p>
        </p:txBody>
      </p:sp>
      <p:sp>
        <p:nvSpPr>
          <p:cNvPr id="11" name="Shape 47"/>
          <p:cNvSpPr txBox="1">
            <a:spLocks/>
          </p:cNvSpPr>
          <p:nvPr userDrawn="1"/>
        </p:nvSpPr>
        <p:spPr>
          <a:xfrm>
            <a:off x="11363483" y="6384666"/>
            <a:ext cx="187552" cy="129907"/>
          </a:xfrm>
          <a:prstGeom prst="rect">
            <a:avLst/>
          </a:prstGeom>
          <a:ln w="12700">
            <a:miter lim="400000"/>
          </a:ln>
        </p:spPr>
        <p:txBody>
          <a:bodyPr wrap="none" lIns="0" tIns="0" rIns="0" bIns="0">
            <a:spAutoFit/>
          </a:bodyPr>
          <a:lstStyle/>
          <a:p>
            <a:pPr algn="ctr" defTabSz="410751">
              <a:defRPr/>
            </a:pPr>
            <a:fld id="{86CB4B4D-7CA3-9044-876B-883B54F8677D}" type="slidenum">
              <a:rPr sz="844" kern="0">
                <a:solidFill>
                  <a:prstClr val="white"/>
                </a:solidFill>
                <a:latin typeface="Verdana"/>
                <a:sym typeface="Helvetica Light"/>
              </a:rPr>
              <a:pPr algn="ctr" defTabSz="410751">
                <a:defRPr/>
              </a:pPr>
              <a:t>‹#›</a:t>
            </a:fld>
            <a:endParaRPr sz="844" kern="0">
              <a:solidFill>
                <a:prstClr val="white"/>
              </a:solidFill>
              <a:latin typeface="Verdana"/>
              <a:sym typeface="Helvetica Light"/>
            </a:endParaRPr>
          </a:p>
        </p:txBody>
      </p:sp>
      <p:sp>
        <p:nvSpPr>
          <p:cNvPr id="13" name="Content Placeholder 12"/>
          <p:cNvSpPr>
            <a:spLocks noGrp="1"/>
          </p:cNvSpPr>
          <p:nvPr>
            <p:ph sz="quarter" idx="10"/>
          </p:nvPr>
        </p:nvSpPr>
        <p:spPr>
          <a:xfrm>
            <a:off x="610196" y="1964531"/>
            <a:ext cx="10971609" cy="3964781"/>
          </a:xfrm>
        </p:spPr>
        <p:txBody>
          <a:bodyPr/>
          <a:lstStyle>
            <a:lvl1pPr>
              <a:lnSpc>
                <a:spcPct val="100000"/>
              </a:lnSpc>
              <a:defRPr>
                <a:solidFill>
                  <a:srgbClr val="18BEB3"/>
                </a:solidFill>
              </a:defRPr>
            </a:lvl1pPr>
            <a:lvl2pPr indent="0">
              <a:defRPr/>
            </a:lvl2pPr>
            <a:lvl3pPr indent="0">
              <a:lnSpc>
                <a:spcPct val="150000"/>
              </a:lnSpc>
              <a:defRPr/>
            </a:lvl3pPr>
            <a:lvl4pPr indent="0">
              <a:lnSpc>
                <a:spcPct val="150000"/>
              </a:lnSpc>
              <a:defRPr/>
            </a:lvl4pPr>
            <a:lvl5pPr indent="0">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1"/>
          </p:nvPr>
        </p:nvSpPr>
        <p:spPr>
          <a:xfrm>
            <a:off x="610196" y="1122909"/>
            <a:ext cx="10971609" cy="841623"/>
          </a:xfrm>
        </p:spPr>
        <p:txBody>
          <a:bodyPr>
            <a:normAutofit/>
          </a:bodyPr>
          <a:lstStyle>
            <a:lvl1pPr algn="ctr">
              <a:defRPr sz="1266" b="1">
                <a:solidFill>
                  <a:schemeClr val="tx1">
                    <a:lumMod val="65000"/>
                    <a:lumOff val="35000"/>
                  </a:schemeClr>
                </a:solidFill>
              </a:defRPr>
            </a:lvl1pPr>
          </a:lstStyle>
          <a:p>
            <a:pPr lvl="0"/>
            <a:r>
              <a:rPr lang="en-US" dirty="0"/>
              <a:t>Click to edit Master text styles</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58" name="Group 157"/>
          <p:cNvGrpSpPr/>
          <p:nvPr userDrawn="1"/>
        </p:nvGrpSpPr>
        <p:grpSpPr>
          <a:xfrm>
            <a:off x="-201766" y="-141165"/>
            <a:ext cx="12586564"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874753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
          </p:nvPr>
        </p:nvSpPr>
        <p:spPr>
          <a:xfrm>
            <a:off x="610310" y="1816101"/>
            <a:ext cx="538285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6196369" y="1816101"/>
            <a:ext cx="538285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3" name="Group 302"/>
          <p:cNvGrpSpPr/>
          <p:nvPr userDrawn="1"/>
        </p:nvGrpSpPr>
        <p:grpSpPr>
          <a:xfrm>
            <a:off x="-201766" y="-141165"/>
            <a:ext cx="12586564"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3435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352083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4342224" y="1816101"/>
            <a:ext cx="7240176"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669279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09" y="1816101"/>
            <a:ext cx="7252752"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2"/>
          </p:nvPr>
        </p:nvSpPr>
        <p:spPr>
          <a:xfrm>
            <a:off x="8058383" y="1816101"/>
            <a:ext cx="352083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564350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4342224"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816101"/>
            <a:ext cx="3520837"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416113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2CD12E-1081-CA4F-B4DC-A39AA6A59F33}" type="datetimeFigureOut">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2061043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3403339"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6196369"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8992573" y="1816101"/>
            <a:ext cx="25898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201766" y="-141165"/>
            <a:ext cx="12586564"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271664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9" name="Content Placeholder 2"/>
          <p:cNvSpPr>
            <a:spLocks noGrp="1"/>
          </p:cNvSpPr>
          <p:nvPr>
            <p:ph idx="11"/>
          </p:nvPr>
        </p:nvSpPr>
        <p:spPr>
          <a:xfrm>
            <a:off x="2844734"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5096151"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7313581"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9548003" y="1816101"/>
            <a:ext cx="203122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9" name="Group 178"/>
          <p:cNvGrpSpPr/>
          <p:nvPr userDrawn="1"/>
        </p:nvGrpSpPr>
        <p:grpSpPr>
          <a:xfrm>
            <a:off x="-201766" y="-141165"/>
            <a:ext cx="12586564"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292682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610310"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612773" y="1134599"/>
            <a:ext cx="10969627"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3403339"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6196369"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8992573" y="2762474"/>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201766" y="-141165"/>
            <a:ext cx="12586564"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610310"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Content Placeholder 2"/>
          <p:cNvSpPr>
            <a:spLocks noGrp="1"/>
          </p:cNvSpPr>
          <p:nvPr>
            <p:ph idx="15"/>
          </p:nvPr>
        </p:nvSpPr>
        <p:spPr>
          <a:xfrm>
            <a:off x="3403339"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7" name="Content Placeholder 2"/>
          <p:cNvSpPr>
            <a:spLocks noGrp="1"/>
          </p:cNvSpPr>
          <p:nvPr>
            <p:ph idx="16"/>
          </p:nvPr>
        </p:nvSpPr>
        <p:spPr>
          <a:xfrm>
            <a:off x="6196369"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8" name="Content Placeholder 2"/>
          <p:cNvSpPr>
            <a:spLocks noGrp="1"/>
          </p:cNvSpPr>
          <p:nvPr>
            <p:ph idx="17"/>
          </p:nvPr>
        </p:nvSpPr>
        <p:spPr>
          <a:xfrm>
            <a:off x="8992573" y="5129000"/>
            <a:ext cx="2589828"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9" name="Text Placeholder 6"/>
          <p:cNvSpPr>
            <a:spLocks noGrp="1"/>
          </p:cNvSpPr>
          <p:nvPr>
            <p:ph type="body" sz="quarter" idx="18"/>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393191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3" name="Content Placeholder 2"/>
          <p:cNvSpPr>
            <a:spLocks noGrp="1"/>
          </p:cNvSpPr>
          <p:nvPr>
            <p:ph idx="1"/>
          </p:nvPr>
        </p:nvSpPr>
        <p:spPr>
          <a:xfrm>
            <a:off x="610310" y="1134599"/>
            <a:ext cx="538285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6196369" y="1134599"/>
            <a:ext cx="538285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1" name="Group 150"/>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180115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Content Placeholder 2"/>
          <p:cNvSpPr>
            <a:spLocks noGrp="1"/>
          </p:cNvSpPr>
          <p:nvPr>
            <p:ph idx="11"/>
          </p:nvPr>
        </p:nvSpPr>
        <p:spPr>
          <a:xfrm>
            <a:off x="4342224"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2653042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09" y="1134599"/>
            <a:ext cx="7252752"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8058383" y="1134599"/>
            <a:ext cx="3520837"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201766" y="-141165"/>
            <a:ext cx="12586564"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611717" y="6399212"/>
            <a:ext cx="7251344"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997267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10310" y="3714751"/>
            <a:ext cx="2031223"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9" name="Content Placeholder 2"/>
          <p:cNvSpPr>
            <a:spLocks noGrp="1"/>
          </p:cNvSpPr>
          <p:nvPr>
            <p:ph idx="11"/>
          </p:nvPr>
        </p:nvSpPr>
        <p:spPr>
          <a:xfrm>
            <a:off x="2844734" y="3714751"/>
            <a:ext cx="2031223"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5096151" y="3714751"/>
            <a:ext cx="2031223"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7313581" y="3714751"/>
            <a:ext cx="2031223"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9548003" y="3714751"/>
            <a:ext cx="2031223"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5" name="Group 154"/>
          <p:cNvGrpSpPr/>
          <p:nvPr userDrawn="1"/>
        </p:nvGrpSpPr>
        <p:grpSpPr>
          <a:xfrm>
            <a:off x="-201766" y="-141165"/>
            <a:ext cx="12586564"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612774" y="2609850"/>
            <a:ext cx="20287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847198" y="2609850"/>
            <a:ext cx="202875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5098615" y="2609850"/>
            <a:ext cx="202875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316045" y="2609850"/>
            <a:ext cx="20287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9550467" y="2609850"/>
            <a:ext cx="202875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844800" y="2762474"/>
            <a:ext cx="2032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2" name="Text Placeholder 8"/>
          <p:cNvSpPr>
            <a:spLocks noGrp="1"/>
          </p:cNvSpPr>
          <p:nvPr>
            <p:ph type="body" sz="quarter" idx="18"/>
          </p:nvPr>
        </p:nvSpPr>
        <p:spPr>
          <a:xfrm>
            <a:off x="612773" y="2762474"/>
            <a:ext cx="2032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3" name="Text Placeholder 8"/>
          <p:cNvSpPr>
            <a:spLocks noGrp="1"/>
          </p:cNvSpPr>
          <p:nvPr>
            <p:ph type="body" sz="quarter" idx="19"/>
          </p:nvPr>
        </p:nvSpPr>
        <p:spPr>
          <a:xfrm>
            <a:off x="5095373" y="2762474"/>
            <a:ext cx="2032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4" name="Text Placeholder 8"/>
          <p:cNvSpPr>
            <a:spLocks noGrp="1"/>
          </p:cNvSpPr>
          <p:nvPr>
            <p:ph type="body" sz="quarter" idx="20"/>
          </p:nvPr>
        </p:nvSpPr>
        <p:spPr>
          <a:xfrm>
            <a:off x="7312803" y="2762474"/>
            <a:ext cx="2032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5" name="Text Placeholder 8"/>
          <p:cNvSpPr>
            <a:spLocks noGrp="1"/>
          </p:cNvSpPr>
          <p:nvPr>
            <p:ph type="body" sz="quarter" idx="21"/>
          </p:nvPr>
        </p:nvSpPr>
        <p:spPr>
          <a:xfrm>
            <a:off x="9547225" y="2762474"/>
            <a:ext cx="2032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7" name="Text Placeholder 2"/>
          <p:cNvSpPr>
            <a:spLocks noGrp="1"/>
          </p:cNvSpPr>
          <p:nvPr>
            <p:ph type="body" idx="22" hasCustomPrompt="1"/>
          </p:nvPr>
        </p:nvSpPr>
        <p:spPr>
          <a:xfrm>
            <a:off x="2847197" y="1815189"/>
            <a:ext cx="2029603"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8" name="Text Placeholder 2"/>
          <p:cNvSpPr>
            <a:spLocks noGrp="1"/>
          </p:cNvSpPr>
          <p:nvPr>
            <p:ph type="body" idx="23" hasCustomPrompt="1"/>
          </p:nvPr>
        </p:nvSpPr>
        <p:spPr>
          <a:xfrm>
            <a:off x="5080000" y="1815189"/>
            <a:ext cx="2029603"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9" name="Text Placeholder 2"/>
          <p:cNvSpPr>
            <a:spLocks noGrp="1"/>
          </p:cNvSpPr>
          <p:nvPr>
            <p:ph type="body" idx="24" hasCustomPrompt="1"/>
          </p:nvPr>
        </p:nvSpPr>
        <p:spPr>
          <a:xfrm>
            <a:off x="7315200" y="1815189"/>
            <a:ext cx="2029603"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0" name="Text Placeholder 2"/>
          <p:cNvSpPr>
            <a:spLocks noGrp="1"/>
          </p:cNvSpPr>
          <p:nvPr>
            <p:ph type="body" idx="25" hasCustomPrompt="1"/>
          </p:nvPr>
        </p:nvSpPr>
        <p:spPr>
          <a:xfrm>
            <a:off x="9558216" y="1815189"/>
            <a:ext cx="2029603"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1" name="Text Placeholder 2"/>
          <p:cNvSpPr>
            <a:spLocks noGrp="1"/>
          </p:cNvSpPr>
          <p:nvPr>
            <p:ph type="body" idx="26"/>
          </p:nvPr>
        </p:nvSpPr>
        <p:spPr>
          <a:xfrm>
            <a:off x="610308" y="1815189"/>
            <a:ext cx="2029603"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ext uri="{BB962C8B-B14F-4D97-AF65-F5344CB8AC3E}">
        <p14:creationId xmlns:p14="http://schemas.microsoft.com/office/powerpoint/2010/main" val="9800785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201766" y="-141165"/>
            <a:ext cx="12586564"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6" name="Content Placeholder 2"/>
          <p:cNvSpPr>
            <a:spLocks noGrp="1"/>
          </p:cNvSpPr>
          <p:nvPr>
            <p:ph idx="12"/>
          </p:nvPr>
        </p:nvSpPr>
        <p:spPr>
          <a:xfrm>
            <a:off x="8058383"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7" name="TextBox 156"/>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310" name="Content Placeholder 2"/>
          <p:cNvSpPr>
            <a:spLocks noGrp="1"/>
          </p:cNvSpPr>
          <p:nvPr>
            <p:ph idx="15"/>
          </p:nvPr>
        </p:nvSpPr>
        <p:spPr>
          <a:xfrm>
            <a:off x="610310"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311" name="Content Placeholder 2"/>
          <p:cNvSpPr>
            <a:spLocks noGrp="1"/>
          </p:cNvSpPr>
          <p:nvPr>
            <p:ph idx="14"/>
          </p:nvPr>
        </p:nvSpPr>
        <p:spPr>
          <a:xfrm>
            <a:off x="4342224" y="457201"/>
            <a:ext cx="3520837"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5" name="Text Placeholder 6"/>
          <p:cNvSpPr>
            <a:spLocks noGrp="1"/>
          </p:cNvSpPr>
          <p:nvPr>
            <p:ph type="body" sz="quarter" idx="16"/>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3631494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a:solidFill>
                <a:schemeClr val="bg1"/>
              </a:solidFill>
              <a:latin typeface="+mj-lt"/>
            </a:endParaRPr>
          </a:p>
        </p:txBody>
      </p:sp>
      <p:cxnSp>
        <p:nvCxnSpPr>
          <p:cNvPr id="153" name="Straight Connector 152"/>
          <p:cNvCxnSpPr/>
          <p:nvPr userDrawn="1"/>
        </p:nvCxnSpPr>
        <p:spPr>
          <a:xfrm flipH="1">
            <a:off x="610310" y="4030998"/>
            <a:ext cx="109689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611717" y="4320518"/>
            <a:ext cx="7251344"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8058383" y="4183401"/>
            <a:ext cx="3520845"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3125003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a:solidFill>
                <a:schemeClr val="bg1"/>
              </a:solidFill>
              <a:latin typeface="+mj-lt"/>
            </a:endParaRPr>
          </a:p>
        </p:txBody>
      </p:sp>
      <p:cxnSp>
        <p:nvCxnSpPr>
          <p:cNvPr id="153" name="Straight Connector 152"/>
          <p:cNvCxnSpPr/>
          <p:nvPr userDrawn="1"/>
        </p:nvCxnSpPr>
        <p:spPr>
          <a:xfrm flipH="1">
            <a:off x="610310" y="4030998"/>
            <a:ext cx="109689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611717" y="4320136"/>
            <a:ext cx="7251344"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8058383" y="4183401"/>
            <a:ext cx="3520845"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ext uri="{BB962C8B-B14F-4D97-AF65-F5344CB8AC3E}">
        <p14:creationId xmlns:p14="http://schemas.microsoft.com/office/powerpoint/2010/main" val="350171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2CD12E-1081-CA4F-B4DC-A39AA6A59F33}"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045164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10" y="1144955"/>
            <a:ext cx="9106893"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610309" y="5130683"/>
            <a:ext cx="10972091"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a:t>Click to edit Master text styles</a:t>
            </a:r>
          </a:p>
        </p:txBody>
      </p:sp>
      <p:sp>
        <p:nvSpPr>
          <p:cNvPr id="152" name="Text Placeholder 2"/>
          <p:cNvSpPr>
            <a:spLocks noGrp="1"/>
          </p:cNvSpPr>
          <p:nvPr>
            <p:ph type="body" idx="10"/>
          </p:nvPr>
        </p:nvSpPr>
        <p:spPr>
          <a:xfrm>
            <a:off x="612773" y="457201"/>
            <a:ext cx="10969627"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u="none" spc="0" baseline="0" smtClean="0">
                <a:solidFill>
                  <a:schemeClr val="tx1">
                    <a:lumMod val="50000"/>
                    <a:lumOff val="50000"/>
                  </a:schemeClr>
                </a:solidFill>
                <a:latin typeface="+mj-lt"/>
              </a:rPr>
              <a:pPr algn="r"/>
              <a:t>‹#›</a:t>
            </a:fld>
            <a:endParaRPr lang="en-US" sz="800" u="none" spc="0" baseline="0">
              <a:solidFill>
                <a:schemeClr val="tx1">
                  <a:lumMod val="50000"/>
                  <a:lumOff val="50000"/>
                </a:schemeClr>
              </a:solidFill>
              <a:latin typeface="+mj-lt"/>
            </a:endParaRPr>
          </a:p>
        </p:txBody>
      </p:sp>
      <p:cxnSp>
        <p:nvCxnSpPr>
          <p:cNvPr id="167" name="Straight Connector 166"/>
          <p:cNvCxnSpPr/>
          <p:nvPr userDrawn="1"/>
        </p:nvCxnSpPr>
        <p:spPr>
          <a:xfrm>
            <a:off x="614460" y="4978282"/>
            <a:ext cx="1096308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9220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62" name="Content Placeholder 2"/>
          <p:cNvSpPr>
            <a:spLocks noGrp="1"/>
          </p:cNvSpPr>
          <p:nvPr>
            <p:ph idx="18"/>
          </p:nvPr>
        </p:nvSpPr>
        <p:spPr>
          <a:xfrm>
            <a:off x="610309" y="1816101"/>
            <a:ext cx="11053372"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16"/>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761254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57" name="Text Placeholder 2"/>
          <p:cNvSpPr>
            <a:spLocks noGrp="1"/>
          </p:cNvSpPr>
          <p:nvPr>
            <p:ph type="body" idx="16"/>
          </p:nvPr>
        </p:nvSpPr>
        <p:spPr>
          <a:xfrm>
            <a:off x="6196369" y="1134599"/>
            <a:ext cx="5382860"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2" name="Content Placeholder 2"/>
          <p:cNvSpPr>
            <a:spLocks noGrp="1"/>
          </p:cNvSpPr>
          <p:nvPr>
            <p:ph idx="18"/>
          </p:nvPr>
        </p:nvSpPr>
        <p:spPr>
          <a:xfrm>
            <a:off x="610309" y="1816101"/>
            <a:ext cx="5382855"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9"/>
          </p:nvPr>
        </p:nvSpPr>
        <p:spPr>
          <a:xfrm>
            <a:off x="6192678" y="1816101"/>
            <a:ext cx="5382855"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20"/>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866273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612774" y="1134599"/>
            <a:ext cx="5380391"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sp>
        <p:nvSpPr>
          <p:cNvPr id="157" name="Text Placeholder 2"/>
          <p:cNvSpPr>
            <a:spLocks noGrp="1"/>
          </p:cNvSpPr>
          <p:nvPr>
            <p:ph type="body" idx="16"/>
          </p:nvPr>
        </p:nvSpPr>
        <p:spPr>
          <a:xfrm>
            <a:off x="6196369" y="1134599"/>
            <a:ext cx="5382852"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0" name="Content Placeholder 2"/>
          <p:cNvSpPr>
            <a:spLocks noGrp="1"/>
          </p:cNvSpPr>
          <p:nvPr>
            <p:ph idx="12"/>
          </p:nvPr>
        </p:nvSpPr>
        <p:spPr>
          <a:xfrm>
            <a:off x="8058383"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1" name="Content Placeholder 2"/>
          <p:cNvSpPr>
            <a:spLocks noGrp="1"/>
          </p:cNvSpPr>
          <p:nvPr>
            <p:ph idx="17"/>
          </p:nvPr>
        </p:nvSpPr>
        <p:spPr>
          <a:xfrm>
            <a:off x="4342224"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2" name="Content Placeholder 2"/>
          <p:cNvSpPr>
            <a:spLocks noGrp="1"/>
          </p:cNvSpPr>
          <p:nvPr>
            <p:ph idx="18"/>
          </p:nvPr>
        </p:nvSpPr>
        <p:spPr>
          <a:xfrm>
            <a:off x="610310" y="1816101"/>
            <a:ext cx="3520837"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Text Placeholder 6"/>
          <p:cNvSpPr>
            <a:spLocks noGrp="1"/>
          </p:cNvSpPr>
          <p:nvPr>
            <p:ph type="body" sz="quarter" idx="19"/>
          </p:nvPr>
        </p:nvSpPr>
        <p:spPr>
          <a:xfrm>
            <a:off x="611717" y="6399212"/>
            <a:ext cx="7251344"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ext uri="{BB962C8B-B14F-4D97-AF65-F5344CB8AC3E}">
        <p14:creationId xmlns:p14="http://schemas.microsoft.com/office/powerpoint/2010/main" val="1408263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309" y="454007"/>
            <a:ext cx="1096891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a:t>Click to edit Master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0" name="TextBox 149"/>
          <p:cNvSpPr txBox="1"/>
          <p:nvPr userDrawn="1"/>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a:solidFill>
                <a:schemeClr val="tx1">
                  <a:lumMod val="50000"/>
                  <a:lumOff val="50000"/>
                </a:schemeClr>
              </a:solidFill>
              <a:latin typeface="+mj-lt"/>
            </a:endParaRPr>
          </a:p>
        </p:txBody>
      </p:sp>
      <p:cxnSp>
        <p:nvCxnSpPr>
          <p:cNvPr id="153" name="Straight Connector 152"/>
          <p:cNvCxnSpPr/>
          <p:nvPr userDrawn="1"/>
        </p:nvCxnSpPr>
        <p:spPr>
          <a:xfrm flipH="1">
            <a:off x="610310" y="4030998"/>
            <a:ext cx="1096891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2041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05728" y="154897"/>
            <a:ext cx="4569153"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a:t>Click to edit title style</a:t>
            </a:r>
          </a:p>
        </p:txBody>
      </p:sp>
      <p:cxnSp>
        <p:nvCxnSpPr>
          <p:cNvPr id="276" name="Straight Connector 275"/>
          <p:cNvCxnSpPr/>
          <p:nvPr userDrawn="1"/>
        </p:nvCxnSpPr>
        <p:spPr>
          <a:xfrm>
            <a:off x="610308"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48"/>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48"/>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48"/>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48"/>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48"/>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48"/>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48"/>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48"/>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48"/>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48"/>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48"/>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57"/>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15"/>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3"/>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1"/>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89"/>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47"/>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05"/>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3"/>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1"/>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79"/>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88"/>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59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57"/>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15"/>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3"/>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1"/>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89"/>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47"/>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05"/>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3"/>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1"/>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79"/>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88"/>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2"/>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2"/>
            <a:ext cx="12192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47" name="Text Placeholder 6"/>
          <p:cNvSpPr>
            <a:spLocks noGrp="1"/>
          </p:cNvSpPr>
          <p:nvPr>
            <p:ph type="body" sz="quarter" idx="14"/>
          </p:nvPr>
        </p:nvSpPr>
        <p:spPr bwMode="gray">
          <a:xfrm>
            <a:off x="3902579" y="3506077"/>
            <a:ext cx="4375448"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5"/>
          </p:nvPr>
        </p:nvSpPr>
        <p:spPr bwMode="gray">
          <a:xfrm>
            <a:off x="4529261" y="6229351"/>
            <a:ext cx="3122083" cy="460375"/>
          </a:xfrm>
        </p:spPr>
        <p:txBody>
          <a:bodyPr/>
          <a:lstStyle>
            <a:lvl3pPr algn="ctr">
              <a:defRPr sz="1600">
                <a:solidFill>
                  <a:schemeClr val="tx1">
                    <a:lumMod val="75000"/>
                    <a:lumOff val="25000"/>
                  </a:schemeClr>
                </a:solidFill>
              </a:defRPr>
            </a:lvl3pPr>
          </a:lstStyle>
          <a:p>
            <a:pPr lvl="2"/>
            <a:r>
              <a:rPr lang="en-US" dirty="0"/>
              <a:t>Click to edit Master text styles</a:t>
            </a:r>
          </a:p>
        </p:txBody>
      </p:sp>
    </p:spTree>
    <p:extLst>
      <p:ext uri="{BB962C8B-B14F-4D97-AF65-F5344CB8AC3E}">
        <p14:creationId xmlns:p14="http://schemas.microsoft.com/office/powerpoint/2010/main" val="314937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2CD12E-1081-CA4F-B4DC-A39AA6A59F33}" type="datetimeFigureOut">
              <a:rPr lang="en-US" smtClean="0"/>
              <a:t>2/26/19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80387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2CD12E-1081-CA4F-B4DC-A39AA6A59F33}" type="datetimeFigureOut">
              <a:rPr lang="en-US" smtClean="0"/>
              <a:t>2/26/19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1726010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CD12E-1081-CA4F-B4DC-A39AA6A59F33}" type="datetimeFigureOut">
              <a:rPr lang="en-US" smtClean="0"/>
              <a:t>2/26/19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843218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2CD12E-1081-CA4F-B4DC-A39AA6A59F33}"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72810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2CD12E-1081-CA4F-B4DC-A39AA6A59F33}" type="datetimeFigureOut">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E880C-4E17-6546-A347-6FEB700BC394}" type="slidenum">
              <a:rPr lang="en-US" smtClean="0"/>
              <a:t>‹#›</a:t>
            </a:fld>
            <a:endParaRPr lang="en-US"/>
          </a:p>
        </p:txBody>
      </p:sp>
    </p:spTree>
    <p:extLst>
      <p:ext uri="{BB962C8B-B14F-4D97-AF65-F5344CB8AC3E}">
        <p14:creationId xmlns:p14="http://schemas.microsoft.com/office/powerpoint/2010/main" val="88683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CD12E-1081-CA4F-B4DC-A39AA6A59F33}" type="datetimeFigureOut">
              <a:rPr lang="en-US" smtClean="0"/>
              <a:t>2/26/19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E880C-4E17-6546-A347-6FEB700BC394}" type="slidenum">
              <a:rPr lang="en-US" smtClean="0"/>
              <a:t>‹#›</a:t>
            </a:fld>
            <a:endParaRPr lang="en-US"/>
          </a:p>
        </p:txBody>
      </p:sp>
    </p:spTree>
    <p:extLst>
      <p:ext uri="{BB962C8B-B14F-4D97-AF65-F5344CB8AC3E}">
        <p14:creationId xmlns:p14="http://schemas.microsoft.com/office/powerpoint/2010/main" val="1758789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itle Placeholder 18"/>
          <p:cNvSpPr>
            <a:spLocks noGrp="1"/>
          </p:cNvSpPr>
          <p:nvPr>
            <p:ph type="title"/>
          </p:nvPr>
        </p:nvSpPr>
        <p:spPr>
          <a:xfrm>
            <a:off x="610196" y="369836"/>
            <a:ext cx="10971609" cy="752748"/>
          </a:xfrm>
          <a:prstGeom prst="rect">
            <a:avLst/>
          </a:prstGeom>
        </p:spPr>
        <p:txBody>
          <a:bodyPr vert="horz" lIns="91440" tIns="45720" rIns="91440" bIns="45720" rtlCol="0" anchor="ctr">
            <a:normAutofit/>
          </a:bodyPr>
          <a:lstStyle/>
          <a:p>
            <a:r>
              <a:rPr lang="en-US" dirty="0"/>
              <a:t>Click to edit Master title style</a:t>
            </a:r>
          </a:p>
        </p:txBody>
      </p:sp>
      <p:sp>
        <p:nvSpPr>
          <p:cNvPr id="15" name="Text Placeholder 14"/>
          <p:cNvSpPr>
            <a:spLocks noGrp="1"/>
          </p:cNvSpPr>
          <p:nvPr>
            <p:ph type="body" idx="1"/>
          </p:nvPr>
        </p:nvSpPr>
        <p:spPr>
          <a:xfrm>
            <a:off x="610196" y="1600647"/>
            <a:ext cx="10971609" cy="42334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0830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defTabSz="321457" rtl="0" eaLnBrk="1" latinLnBrk="0" hangingPunct="1">
        <a:spcBef>
          <a:spcPct val="0"/>
        </a:spcBef>
        <a:buNone/>
        <a:defRPr sz="2812" kern="1200" cap="all">
          <a:solidFill>
            <a:schemeClr val="tx1">
              <a:lumMod val="65000"/>
              <a:lumOff val="35000"/>
            </a:schemeClr>
          </a:solidFill>
          <a:latin typeface="Verdana"/>
          <a:ea typeface="+mj-ea"/>
          <a:cs typeface="Verdana"/>
        </a:defRPr>
      </a:lvl1pPr>
    </p:titleStyle>
    <p:bodyStyle>
      <a:lvl1pPr marL="241093" indent="-241093" algn="l" defTabSz="321457" rtl="0" eaLnBrk="1" latinLnBrk="0" hangingPunct="1">
        <a:spcBef>
          <a:spcPct val="20000"/>
        </a:spcBef>
        <a:buFontTx/>
        <a:buNone/>
        <a:defRPr sz="1969" kern="1200">
          <a:solidFill>
            <a:srgbClr val="595959"/>
          </a:solidFill>
          <a:latin typeface="Verdana"/>
          <a:ea typeface="+mn-ea"/>
          <a:cs typeface="Verdana"/>
        </a:defRPr>
      </a:lvl1pPr>
      <a:lvl2pPr marL="522368" indent="0" algn="l" defTabSz="321457" rtl="0" eaLnBrk="1" latinLnBrk="0" hangingPunct="1">
        <a:spcBef>
          <a:spcPct val="20000"/>
        </a:spcBef>
        <a:buFontTx/>
        <a:buNone/>
        <a:defRPr sz="1687" kern="1200">
          <a:solidFill>
            <a:srgbClr val="595959"/>
          </a:solidFill>
          <a:latin typeface="Verdana"/>
          <a:ea typeface="+mn-ea"/>
          <a:cs typeface="Verdana"/>
        </a:defRPr>
      </a:lvl2pPr>
      <a:lvl3pPr marL="803643" indent="0" algn="l" defTabSz="321457" rtl="0" eaLnBrk="1" latinLnBrk="0" hangingPunct="1">
        <a:spcBef>
          <a:spcPct val="20000"/>
        </a:spcBef>
        <a:buFontTx/>
        <a:buNone/>
        <a:defRPr sz="1406" kern="1200">
          <a:solidFill>
            <a:srgbClr val="595959"/>
          </a:solidFill>
          <a:latin typeface="Verdana"/>
          <a:ea typeface="+mn-ea"/>
          <a:cs typeface="Verdana"/>
        </a:defRPr>
      </a:lvl3pPr>
      <a:lvl4pPr marL="1125101" indent="0" algn="l" defTabSz="321457" rtl="0" eaLnBrk="1" latinLnBrk="0" hangingPunct="1">
        <a:spcBef>
          <a:spcPct val="20000"/>
        </a:spcBef>
        <a:buFontTx/>
        <a:buNone/>
        <a:defRPr sz="1125" kern="1200">
          <a:solidFill>
            <a:srgbClr val="595959"/>
          </a:solidFill>
          <a:latin typeface="Verdana"/>
          <a:ea typeface="+mn-ea"/>
          <a:cs typeface="Verdana"/>
        </a:defRPr>
      </a:lvl4pPr>
      <a:lvl5pPr marL="1446558" indent="0" algn="l" defTabSz="321457" rtl="0" eaLnBrk="1" latinLnBrk="0" hangingPunct="1">
        <a:spcBef>
          <a:spcPct val="20000"/>
        </a:spcBef>
        <a:buFontTx/>
        <a:buNone/>
        <a:defRPr sz="984" kern="1200">
          <a:solidFill>
            <a:srgbClr val="595959"/>
          </a:solidFill>
          <a:latin typeface="Verdana"/>
          <a:ea typeface="+mn-ea"/>
          <a:cs typeface="Verdana"/>
        </a:defRPr>
      </a:lvl5pPr>
      <a:lvl6pPr marL="1768015" indent="-160729" algn="l" defTabSz="321457" rtl="0" eaLnBrk="1" latinLnBrk="0" hangingPunct="1">
        <a:spcBef>
          <a:spcPct val="20000"/>
        </a:spcBef>
        <a:buFont typeface="Arial"/>
        <a:buChar char="•"/>
        <a:defRPr sz="1406" kern="1200">
          <a:solidFill>
            <a:schemeClr val="tx1"/>
          </a:solidFill>
          <a:latin typeface="+mn-lt"/>
          <a:ea typeface="+mn-ea"/>
          <a:cs typeface="+mn-cs"/>
        </a:defRPr>
      </a:lvl6pPr>
      <a:lvl7pPr marL="2089473" indent="-160729" algn="l" defTabSz="321457" rtl="0" eaLnBrk="1" latinLnBrk="0" hangingPunct="1">
        <a:spcBef>
          <a:spcPct val="20000"/>
        </a:spcBef>
        <a:buFont typeface="Arial"/>
        <a:buChar char="•"/>
        <a:defRPr sz="1406" kern="1200">
          <a:solidFill>
            <a:schemeClr val="tx1"/>
          </a:solidFill>
          <a:latin typeface="+mn-lt"/>
          <a:ea typeface="+mn-ea"/>
          <a:cs typeface="+mn-cs"/>
        </a:defRPr>
      </a:lvl7pPr>
      <a:lvl8pPr marL="2410930" indent="-160729" algn="l" defTabSz="321457" rtl="0" eaLnBrk="1" latinLnBrk="0" hangingPunct="1">
        <a:spcBef>
          <a:spcPct val="20000"/>
        </a:spcBef>
        <a:buFont typeface="Arial"/>
        <a:buChar char="•"/>
        <a:defRPr sz="1406" kern="1200">
          <a:solidFill>
            <a:schemeClr val="tx1"/>
          </a:solidFill>
          <a:latin typeface="+mn-lt"/>
          <a:ea typeface="+mn-ea"/>
          <a:cs typeface="+mn-cs"/>
        </a:defRPr>
      </a:lvl8pPr>
      <a:lvl9pPr marL="2732387" indent="-160729" algn="l" defTabSz="321457" rtl="0" eaLnBrk="1" latinLnBrk="0" hangingPunct="1">
        <a:spcBef>
          <a:spcPct val="20000"/>
        </a:spcBef>
        <a:buFont typeface="Arial"/>
        <a:buChar char="•"/>
        <a:defRPr sz="1406" kern="1200">
          <a:solidFill>
            <a:schemeClr val="tx1"/>
          </a:solidFill>
          <a:latin typeface="+mn-lt"/>
          <a:ea typeface="+mn-ea"/>
          <a:cs typeface="+mn-cs"/>
        </a:defRPr>
      </a:lvl9pPr>
    </p:bodyStyle>
    <p:otherStyle>
      <a:defPPr>
        <a:defRPr lang="en-US"/>
      </a:defPPr>
      <a:lvl1pPr marL="0" algn="l" defTabSz="321457" rtl="0" eaLnBrk="1" latinLnBrk="0" hangingPunct="1">
        <a:defRPr sz="1266" kern="1200">
          <a:solidFill>
            <a:schemeClr val="tx1"/>
          </a:solidFill>
          <a:latin typeface="+mn-lt"/>
          <a:ea typeface="+mn-ea"/>
          <a:cs typeface="+mn-cs"/>
        </a:defRPr>
      </a:lvl1pPr>
      <a:lvl2pPr marL="321457" algn="l" defTabSz="321457" rtl="0" eaLnBrk="1" latinLnBrk="0" hangingPunct="1">
        <a:defRPr sz="1266" kern="1200">
          <a:solidFill>
            <a:schemeClr val="tx1"/>
          </a:solidFill>
          <a:latin typeface="+mn-lt"/>
          <a:ea typeface="+mn-ea"/>
          <a:cs typeface="+mn-cs"/>
        </a:defRPr>
      </a:lvl2pPr>
      <a:lvl3pPr marL="642915" algn="l" defTabSz="321457" rtl="0" eaLnBrk="1" latinLnBrk="0" hangingPunct="1">
        <a:defRPr sz="1266" kern="1200">
          <a:solidFill>
            <a:schemeClr val="tx1"/>
          </a:solidFill>
          <a:latin typeface="+mn-lt"/>
          <a:ea typeface="+mn-ea"/>
          <a:cs typeface="+mn-cs"/>
        </a:defRPr>
      </a:lvl3pPr>
      <a:lvl4pPr marL="964372" algn="l" defTabSz="321457" rtl="0" eaLnBrk="1" latinLnBrk="0" hangingPunct="1">
        <a:defRPr sz="1266" kern="1200">
          <a:solidFill>
            <a:schemeClr val="tx1"/>
          </a:solidFill>
          <a:latin typeface="+mn-lt"/>
          <a:ea typeface="+mn-ea"/>
          <a:cs typeface="+mn-cs"/>
        </a:defRPr>
      </a:lvl4pPr>
      <a:lvl5pPr marL="1285829" algn="l" defTabSz="321457" rtl="0" eaLnBrk="1" latinLnBrk="0" hangingPunct="1">
        <a:defRPr sz="1266" kern="1200">
          <a:solidFill>
            <a:schemeClr val="tx1"/>
          </a:solidFill>
          <a:latin typeface="+mn-lt"/>
          <a:ea typeface="+mn-ea"/>
          <a:cs typeface="+mn-cs"/>
        </a:defRPr>
      </a:lvl5pPr>
      <a:lvl6pPr marL="1607287" algn="l" defTabSz="321457" rtl="0" eaLnBrk="1" latinLnBrk="0" hangingPunct="1">
        <a:defRPr sz="1266" kern="1200">
          <a:solidFill>
            <a:schemeClr val="tx1"/>
          </a:solidFill>
          <a:latin typeface="+mn-lt"/>
          <a:ea typeface="+mn-ea"/>
          <a:cs typeface="+mn-cs"/>
        </a:defRPr>
      </a:lvl6pPr>
      <a:lvl7pPr marL="1928744" algn="l" defTabSz="321457" rtl="0" eaLnBrk="1" latinLnBrk="0" hangingPunct="1">
        <a:defRPr sz="1266" kern="1200">
          <a:solidFill>
            <a:schemeClr val="tx1"/>
          </a:solidFill>
          <a:latin typeface="+mn-lt"/>
          <a:ea typeface="+mn-ea"/>
          <a:cs typeface="+mn-cs"/>
        </a:defRPr>
      </a:lvl7pPr>
      <a:lvl8pPr marL="2250201" algn="l" defTabSz="321457" rtl="0" eaLnBrk="1" latinLnBrk="0" hangingPunct="1">
        <a:defRPr sz="1266" kern="1200">
          <a:solidFill>
            <a:schemeClr val="tx1"/>
          </a:solidFill>
          <a:latin typeface="+mn-lt"/>
          <a:ea typeface="+mn-ea"/>
          <a:cs typeface="+mn-cs"/>
        </a:defRPr>
      </a:lvl8pPr>
      <a:lvl9pPr marL="2571659" algn="l" defTabSz="321457" rtl="0" eaLnBrk="1" latinLnBrk="0" hangingPunct="1">
        <a:defRPr sz="12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309" y="457200"/>
            <a:ext cx="10968919"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10309" y="1816101"/>
            <a:ext cx="10968919"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10851412" y="6567051"/>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bg2"/>
                </a:solidFill>
                <a:latin typeface="+mj-lt"/>
              </a:rPr>
              <a:pPr algn="r"/>
              <a:t>‹#›</a:t>
            </a:fld>
            <a:endParaRPr lang="en-US" sz="800" spc="0" baseline="0">
              <a:solidFill>
                <a:schemeClr val="bg2"/>
              </a:solidFill>
              <a:latin typeface="+mj-lt"/>
            </a:endParaRPr>
          </a:p>
        </p:txBody>
      </p:sp>
    </p:spTree>
    <p:extLst>
      <p:ext uri="{BB962C8B-B14F-4D97-AF65-F5344CB8AC3E}">
        <p14:creationId xmlns:p14="http://schemas.microsoft.com/office/powerpoint/2010/main" val="18478931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Lst>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businesstalentgroup.com/blog/how-to-build-a-scalable-data-science-strategy/"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DD72-C779-0948-98F2-4066B2C28B04}"/>
              </a:ext>
            </a:extLst>
          </p:cNvPr>
          <p:cNvSpPr>
            <a:spLocks noGrp="1"/>
          </p:cNvSpPr>
          <p:nvPr>
            <p:ph type="title"/>
          </p:nvPr>
        </p:nvSpPr>
        <p:spPr>
          <a:xfrm>
            <a:off x="902627" y="3071518"/>
            <a:ext cx="10362902" cy="988841"/>
          </a:xfrm>
        </p:spPr>
        <p:txBody>
          <a:bodyPr>
            <a:normAutofit/>
          </a:bodyPr>
          <a:lstStyle/>
          <a:p>
            <a:r>
              <a:rPr lang="en-US" dirty="0">
                <a:latin typeface="Arial" panose="020B0604020202020204" pitchFamily="34" charset="0"/>
                <a:cs typeface="Arial" panose="020B0604020202020204" pitchFamily="34" charset="0"/>
              </a:rPr>
              <a:t>TUTORIAL Applying rigorous machine learning methods in business strategy (Customer Churn)</a:t>
            </a:r>
          </a:p>
        </p:txBody>
      </p:sp>
      <p:sp>
        <p:nvSpPr>
          <p:cNvPr id="3" name="Text Placeholder 2">
            <a:extLst>
              <a:ext uri="{FF2B5EF4-FFF2-40B4-BE49-F238E27FC236}">
                <a16:creationId xmlns:a16="http://schemas.microsoft.com/office/drawing/2014/main" id="{12B43924-CE97-7D47-9030-89F5F94F2FD7}"/>
              </a:ext>
            </a:extLst>
          </p:cNvPr>
          <p:cNvSpPr>
            <a:spLocks noGrp="1"/>
          </p:cNvSpPr>
          <p:nvPr>
            <p:ph type="body" idx="1"/>
          </p:nvPr>
        </p:nvSpPr>
        <p:spPr>
          <a:xfrm>
            <a:off x="902627" y="4866041"/>
            <a:ext cx="10362902" cy="1500188"/>
          </a:xfrm>
        </p:spPr>
        <p:txBody>
          <a:bodyPr>
            <a:normAutofit/>
          </a:bodyPr>
          <a:lstStyle/>
          <a:p>
            <a:r>
              <a:rPr lang="en-US" sz="2400" dirty="0">
                <a:latin typeface="Arial" panose="020B0604020202020204" pitchFamily="34" charset="0"/>
                <a:ea typeface="Helvetica Neue" panose="02000503000000020004" pitchFamily="2" charset="0"/>
                <a:cs typeface="Arial" panose="020B0604020202020204" pitchFamily="34" charset="0"/>
              </a:rPr>
              <a:t>Mash Zahid</a:t>
            </a:r>
          </a:p>
          <a:p>
            <a:r>
              <a:rPr lang="en-US" sz="2400" dirty="0">
                <a:latin typeface="Arial" panose="020B0604020202020204" pitchFamily="34" charset="0"/>
                <a:ea typeface="Helvetica Neue" panose="02000503000000020004" pitchFamily="2" charset="0"/>
                <a:cs typeface="Arial" panose="020B0604020202020204" pitchFamily="34" charset="0"/>
              </a:rPr>
              <a:t>27 February 2019</a:t>
            </a:r>
          </a:p>
          <a:p>
            <a:endParaRPr lang="en-US" sz="2400" dirty="0">
              <a:latin typeface="Arial" panose="020B0604020202020204" pitchFamily="34" charset="0"/>
              <a:ea typeface="Helvetica Neue" panose="02000503000000020004" pitchFamily="2" charset="0"/>
              <a:cs typeface="Arial" panose="020B0604020202020204" pitchFamily="34" charset="0"/>
            </a:endParaRPr>
          </a:p>
        </p:txBody>
      </p:sp>
      <p:cxnSp>
        <p:nvCxnSpPr>
          <p:cNvPr id="5" name="Straight Connector 4">
            <a:extLst>
              <a:ext uri="{FF2B5EF4-FFF2-40B4-BE49-F238E27FC236}">
                <a16:creationId xmlns:a16="http://schemas.microsoft.com/office/drawing/2014/main" id="{455EB924-DA16-4247-8B34-60967059BC72}"/>
              </a:ext>
            </a:extLst>
          </p:cNvPr>
          <p:cNvCxnSpPr/>
          <p:nvPr/>
        </p:nvCxnSpPr>
        <p:spPr>
          <a:xfrm>
            <a:off x="1045029" y="4200211"/>
            <a:ext cx="9756949"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AC4B0976-C266-2343-945C-4288098E01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58"/>
          <a:stretch/>
        </p:blipFill>
        <p:spPr>
          <a:xfrm>
            <a:off x="31067" y="58899"/>
            <a:ext cx="12160933" cy="2639683"/>
          </a:xfrm>
          <a:prstGeom prst="rect">
            <a:avLst/>
          </a:prstGeom>
        </p:spPr>
      </p:pic>
      <p:pic>
        <p:nvPicPr>
          <p:cNvPr id="1026" name="Picture 2" descr="https://secure.meetupstatic.com/photos/event/3/f/1/4/600_469036148.jpeg">
            <a:extLst>
              <a:ext uri="{FF2B5EF4-FFF2-40B4-BE49-F238E27FC236}">
                <a16:creationId xmlns:a16="http://schemas.microsoft.com/office/drawing/2014/main" id="{4AE0C03B-906D-FA46-9D2B-0CC285272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872" y="4228492"/>
            <a:ext cx="4487657" cy="246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860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DF738-9594-6F4F-A4EF-3595B2E149F6}"/>
              </a:ext>
            </a:extLst>
          </p:cNvPr>
          <p:cNvPicPr>
            <a:picLocks noChangeAspect="1"/>
          </p:cNvPicPr>
          <p:nvPr/>
        </p:nvPicPr>
        <p:blipFill>
          <a:blip r:embed="rId2"/>
          <a:stretch>
            <a:fillRect/>
          </a:stretch>
        </p:blipFill>
        <p:spPr>
          <a:xfrm>
            <a:off x="3416060" y="2985167"/>
            <a:ext cx="8775940" cy="3872833"/>
          </a:xfrm>
          <a:prstGeom prst="rect">
            <a:avLst/>
          </a:prstGeom>
        </p:spPr>
      </p:pic>
      <p:pic>
        <p:nvPicPr>
          <p:cNvPr id="3" name="Picture 2">
            <a:extLst>
              <a:ext uri="{FF2B5EF4-FFF2-40B4-BE49-F238E27FC236}">
                <a16:creationId xmlns:a16="http://schemas.microsoft.com/office/drawing/2014/main" id="{AEEA9EE2-03A9-7E48-86E1-292A0D97AEE5}"/>
              </a:ext>
            </a:extLst>
          </p:cNvPr>
          <p:cNvPicPr>
            <a:picLocks noChangeAspect="1"/>
          </p:cNvPicPr>
          <p:nvPr/>
        </p:nvPicPr>
        <p:blipFill>
          <a:blip r:embed="rId3"/>
          <a:stretch>
            <a:fillRect/>
          </a:stretch>
        </p:blipFill>
        <p:spPr>
          <a:xfrm>
            <a:off x="0" y="0"/>
            <a:ext cx="8902460" cy="3158329"/>
          </a:xfrm>
          <a:prstGeom prst="rect">
            <a:avLst/>
          </a:prstGeom>
        </p:spPr>
      </p:pic>
    </p:spTree>
    <p:extLst>
      <p:ext uri="{BB962C8B-B14F-4D97-AF65-F5344CB8AC3E}">
        <p14:creationId xmlns:p14="http://schemas.microsoft.com/office/powerpoint/2010/main" val="153436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6720" y="169184"/>
            <a:ext cx="11399520" cy="787801"/>
          </a:xfrm>
        </p:spPr>
        <p:txBody>
          <a:bodyPr>
            <a:normAutofit lnSpcReduction="10000"/>
          </a:bodyPr>
          <a:lstStyle/>
          <a:p>
            <a:r>
              <a:rPr lang="en-US" sz="3500" dirty="0">
                <a:solidFill>
                  <a:schemeClr val="accent4"/>
                </a:solidFill>
                <a:latin typeface="Calibri" panose="020F0502020204030204" pitchFamily="34" charset="0"/>
                <a:ea typeface="+mj-ea"/>
              </a:rPr>
              <a:t>Mash Zahid</a:t>
            </a:r>
          </a:p>
          <a:p>
            <a:r>
              <a:rPr lang="en-US" sz="2600">
                <a:solidFill>
                  <a:schemeClr val="accent6"/>
                </a:solidFill>
                <a:latin typeface="Calibri" panose="020F0502020204030204" pitchFamily="34" charset="0"/>
              </a:rPr>
              <a:t>VP, Corporate </a:t>
            </a:r>
            <a:r>
              <a:rPr lang="en-US" sz="2600" dirty="0">
                <a:solidFill>
                  <a:schemeClr val="accent6"/>
                </a:solidFill>
                <a:latin typeface="Calibri" panose="020F0502020204030204" pitchFamily="34" charset="0"/>
              </a:rPr>
              <a:t>Strategy &amp; </a:t>
            </a:r>
            <a:r>
              <a:rPr lang="en-US" sz="2600" dirty="0">
                <a:solidFill>
                  <a:schemeClr val="accent6"/>
                </a:solidFill>
                <a:latin typeface="Calibri" panose="020F0502020204030204" pitchFamily="34" charset="0"/>
                <a:ea typeface="+mj-ea"/>
              </a:rPr>
              <a:t>Principal Data Scientist</a:t>
            </a:r>
          </a:p>
        </p:txBody>
      </p:sp>
      <p:graphicFrame>
        <p:nvGraphicFramePr>
          <p:cNvPr id="3" name="Table 2"/>
          <p:cNvGraphicFramePr>
            <a:graphicFrameLocks noGrp="1"/>
          </p:cNvGraphicFramePr>
          <p:nvPr>
            <p:extLst>
              <p:ext uri="{D42A27DB-BD31-4B8C-83A1-F6EECF244321}">
                <p14:modId xmlns:p14="http://schemas.microsoft.com/office/powerpoint/2010/main" val="339952617"/>
              </p:ext>
            </p:extLst>
          </p:nvPr>
        </p:nvGraphicFramePr>
        <p:xfrm>
          <a:off x="0" y="1102070"/>
          <a:ext cx="12192000" cy="5651246"/>
        </p:xfrm>
        <a:graphic>
          <a:graphicData uri="http://schemas.openxmlformats.org/drawingml/2006/table">
            <a:tbl>
              <a:tblPr firstRow="1" bandRow="1">
                <a:tableStyleId>{5940675A-B579-460E-94D1-54222C63F5DA}</a:tableStyleId>
              </a:tblPr>
              <a:tblGrid>
                <a:gridCol w="2457157">
                  <a:extLst>
                    <a:ext uri="{9D8B030D-6E8A-4147-A177-3AD203B41FA5}">
                      <a16:colId xmlns:a16="http://schemas.microsoft.com/office/drawing/2014/main" val="20000"/>
                    </a:ext>
                  </a:extLst>
                </a:gridCol>
                <a:gridCol w="9734843">
                  <a:extLst>
                    <a:ext uri="{9D8B030D-6E8A-4147-A177-3AD203B41FA5}">
                      <a16:colId xmlns:a16="http://schemas.microsoft.com/office/drawing/2014/main" val="20001"/>
                    </a:ext>
                  </a:extLst>
                </a:gridCol>
              </a:tblGrid>
              <a:tr h="2064071">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Highlights</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300"/>
                        </a:spcBef>
                        <a:spcAft>
                          <a:spcPts val="300"/>
                        </a:spcAft>
                        <a:buClrTx/>
                        <a:buSzPts val="800"/>
                        <a:buFont typeface="Symbol"/>
                        <a:buNone/>
                        <a:tabLst>
                          <a:tab pos="457200" algn="l"/>
                          <a:tab pos="571500" algn="l"/>
                          <a:tab pos="5943600" algn="r"/>
                        </a:tabLst>
                        <a:defRPr/>
                      </a:pPr>
                      <a:r>
                        <a:rPr lang="en-US" sz="1300" kern="1200" baseline="0" dirty="0">
                          <a:solidFill>
                            <a:schemeClr val="tx2"/>
                          </a:solidFill>
                          <a:effectLst/>
                          <a:latin typeface="+mj-lt"/>
                          <a:ea typeface="Georgia" charset="0"/>
                          <a:cs typeface="Georgia" charset="0"/>
                        </a:rPr>
                        <a:t>Mash served as senior strategy manager at The Home Depot, where his data-driven approach for improving retail operations and People strategy was detailed in </a:t>
                      </a:r>
                      <a:r>
                        <a:rPr lang="en-US" sz="1300" i="1" kern="1200" baseline="0" dirty="0">
                          <a:solidFill>
                            <a:schemeClr val="tx2"/>
                          </a:solidFill>
                          <a:effectLst/>
                          <a:latin typeface="+mj-lt"/>
                          <a:ea typeface="Georgia" charset="0"/>
                          <a:cs typeface="Georgia" charset="0"/>
                        </a:rPr>
                        <a:t>Harvard Business Review</a:t>
                      </a:r>
                      <a:r>
                        <a:rPr lang="en-US" sz="1300" kern="1200" baseline="0" dirty="0">
                          <a:solidFill>
                            <a:schemeClr val="tx2"/>
                          </a:solidFill>
                          <a:effectLst/>
                          <a:latin typeface="+mj-lt"/>
                          <a:ea typeface="Georgia" charset="0"/>
                          <a:cs typeface="Georgia" charset="0"/>
                        </a:rPr>
                        <a:t>'s April 2006 cover story. He also served on the M&amp;A teams for HD Supply and an international conglomerate. In recent years, he served as the Associate Partner &amp; head of the ML Practice supporting Microsoft and its major Azure clients. On his own hands-on engagements, he developed automated Inventory Optimization of engine assembly at Subaru Automotive with advanced ML, maintenance recommendations for connected surgical equipment at Stryker, IoT predictive maintenance for all paint mixers at home improvement retail stores, and proprietary trading and valuation algorithms for hedge fund Looking Glass Investments. His core Data Science and Machine Learning experience includes projects at biotech Amgen Digital Health for patient medication adherence &amp; Cardiovascular Clinical Decision Support.</a:t>
                      </a:r>
                    </a:p>
                    <a:p>
                      <a:pPr marL="0" marR="0" lvl="0" indent="0" algn="l" defTabSz="914400" rtl="0" eaLnBrk="1" fontAlgn="auto" latinLnBrk="0" hangingPunct="1">
                        <a:lnSpc>
                          <a:spcPct val="150000"/>
                        </a:lnSpc>
                        <a:spcBef>
                          <a:spcPts val="300"/>
                        </a:spcBef>
                        <a:spcAft>
                          <a:spcPts val="300"/>
                        </a:spcAft>
                        <a:buClrTx/>
                        <a:buSzPts val="800"/>
                        <a:buFont typeface="Symbol"/>
                        <a:buNone/>
                        <a:tabLst>
                          <a:tab pos="457200" algn="l"/>
                          <a:tab pos="571500" algn="l"/>
                          <a:tab pos="5943600" algn="r"/>
                        </a:tabLst>
                        <a:defRPr/>
                      </a:pPr>
                      <a:endParaRPr lang="en-US" sz="1300" kern="1200" baseline="0" dirty="0">
                        <a:solidFill>
                          <a:schemeClr val="tx2"/>
                        </a:solidFill>
                        <a:effectLst/>
                        <a:latin typeface="+mj-lt"/>
                        <a:ea typeface="Georgia" charset="0"/>
                        <a:cs typeface="Georgia" charset="0"/>
                      </a:endParaRPr>
                    </a:p>
                  </a:txBody>
                  <a:tcPr marL="182880" marR="182880" marB="91440" anchor="ctr">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84674">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Expertise</a:t>
                      </a:r>
                    </a:p>
                  </a:txBody>
                  <a:tcPr marL="182880" marR="182880" marB="91440" anchor="ctr">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Digital Health, Precision Medicine, Patients Disease Identification &amp; Medication Adherence</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Hedge Fund Trading &amp; Econometrics Machine Learning Models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Corporate Strategy &amp; Enterprise Planning at Fortune 15 Companies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AI solutions designed &amp; operationalized at leading carmaker &amp; biotech companies, among others</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Led the Machine Learning Practice for a leading Microsoft Consulting Services Gold Partner focused on Azure Cloud Platform</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kern="1200" baseline="0" dirty="0">
                          <a:solidFill>
                            <a:schemeClr val="tx2"/>
                          </a:solidFill>
                          <a:effectLst/>
                          <a:latin typeface="+mj-lt"/>
                          <a:ea typeface="Georgia" charset="0"/>
                          <a:cs typeface="Georgia" charset="0"/>
                        </a:rPr>
                        <a:t>Domain expertise in Biotech, Financial Services, Industrial and Retail </a:t>
                      </a:r>
                    </a:p>
                    <a:p>
                      <a:pPr marL="225425" marR="0" lvl="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endParaRPr lang="en-US" sz="1300" kern="1200" baseline="0" dirty="0">
                        <a:solidFill>
                          <a:schemeClr val="tx2"/>
                        </a:solidFill>
                        <a:effectLst/>
                        <a:latin typeface="+mj-lt"/>
                        <a:ea typeface="Georgia" charset="0"/>
                        <a:cs typeface="Georgia" charset="0"/>
                      </a:endParaRP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8469">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Education</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n-lt"/>
                          <a:ea typeface="Georgia" charset="0"/>
                          <a:cs typeface="Georgia" charset="0"/>
                        </a:rPr>
                        <a:t>The University of Chicago Booth School of Business </a:t>
                      </a:r>
                      <a:r>
                        <a:rPr lang="en-US" sz="1300" b="1" kern="1200" baseline="0" dirty="0">
                          <a:solidFill>
                            <a:schemeClr val="tx2"/>
                          </a:solidFill>
                          <a:latin typeface="+mn-lt"/>
                          <a:ea typeface="Georgia" charset="0"/>
                          <a:cs typeface="Georgia" charset="0"/>
                        </a:rPr>
                        <a:t>- </a:t>
                      </a:r>
                      <a:r>
                        <a:rPr lang="en-US" sz="1300" b="0" kern="1200" baseline="0" dirty="0">
                          <a:solidFill>
                            <a:schemeClr val="tx2"/>
                          </a:solidFill>
                          <a:latin typeface="+mj-lt"/>
                          <a:ea typeface="Georgia" charset="0"/>
                          <a:cs typeface="Georgia" charset="0"/>
                        </a:rPr>
                        <a:t>MBA, Analytic Finance &amp; Accounting with Economics PhD work</a:t>
                      </a:r>
                    </a:p>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n-lt"/>
                          <a:ea typeface="Georgia" charset="0"/>
                          <a:cs typeface="Georgia" charset="0"/>
                        </a:rPr>
                        <a:t>College of Wooster </a:t>
                      </a:r>
                      <a:r>
                        <a:rPr lang="en-US" sz="1300" b="1" kern="1200" baseline="0" dirty="0">
                          <a:solidFill>
                            <a:schemeClr val="tx2"/>
                          </a:solidFill>
                          <a:latin typeface="+mn-lt"/>
                          <a:ea typeface="Georgia" charset="0"/>
                          <a:cs typeface="Georgia" charset="0"/>
                        </a:rPr>
                        <a:t>- </a:t>
                      </a:r>
                      <a:r>
                        <a:rPr lang="en-US" sz="1300" b="0" kern="1200" baseline="0" dirty="0">
                          <a:solidFill>
                            <a:schemeClr val="tx2"/>
                          </a:solidFill>
                          <a:latin typeface="+mj-lt"/>
                          <a:ea typeface="Georgia" charset="0"/>
                          <a:cs typeface="Georgia" charset="0"/>
                        </a:rPr>
                        <a:t>BA, Mathematics and Political Science</a:t>
                      </a: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58469">
                <a:tc>
                  <a:txBody>
                    <a:bodyPr/>
                    <a:lstStyle/>
                    <a:p>
                      <a:pPr algn="r">
                        <a:lnSpc>
                          <a:spcPct val="100000"/>
                        </a:lnSpc>
                        <a:spcBef>
                          <a:spcPts val="300"/>
                        </a:spcBef>
                        <a:spcAft>
                          <a:spcPts val="300"/>
                        </a:spcAft>
                      </a:pPr>
                      <a:r>
                        <a:rPr lang="en-US" sz="1300" b="0" dirty="0">
                          <a:solidFill>
                            <a:schemeClr val="accent4"/>
                          </a:solidFill>
                          <a:latin typeface="+mj-lt"/>
                          <a:ea typeface="Georgia" charset="0"/>
                          <a:cs typeface="Georgia" charset="0"/>
                        </a:rPr>
                        <a:t>Blogs</a:t>
                      </a:r>
                    </a:p>
                  </a:txBody>
                  <a:tcPr marL="182880" marR="182880" marB="91440" anchor="b">
                    <a:lnL w="12700" cmpd="sng">
                      <a:noFill/>
                    </a:lnL>
                    <a:lnR w="9525" cap="flat" cmpd="sng" algn="ctr">
                      <a:solidFill>
                        <a:schemeClr val="tx2">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endParaRPr lang="en-US" sz="1300" b="0" kern="1200" baseline="0" dirty="0">
                        <a:solidFill>
                          <a:schemeClr val="tx2"/>
                        </a:solidFill>
                        <a:latin typeface="+mj-lt"/>
                        <a:ea typeface="Georgia" charset="0"/>
                        <a:cs typeface="Georgia" charset="0"/>
                      </a:endParaRPr>
                    </a:p>
                    <a:p>
                      <a:pPr marL="225425" marR="0" indent="-225425" algn="l" defTabSz="457200" rtl="0" eaLnBrk="1" fontAlgn="auto" latinLnBrk="0" hangingPunct="1">
                        <a:lnSpc>
                          <a:spcPct val="100000"/>
                        </a:lnSpc>
                        <a:spcBef>
                          <a:spcPts val="200"/>
                        </a:spcBef>
                        <a:spcAft>
                          <a:spcPts val="0"/>
                        </a:spcAft>
                        <a:buClr>
                          <a:schemeClr val="accent3"/>
                        </a:buClr>
                        <a:buSzPct val="100000"/>
                        <a:buFont typeface="Calibri" panose="020F0502020204030204" pitchFamily="34" charset="0"/>
                        <a:buChar char="»"/>
                        <a:tabLst/>
                        <a:defRPr/>
                      </a:pPr>
                      <a:r>
                        <a:rPr lang="en-US" sz="1300" b="0" kern="1200" baseline="0" dirty="0">
                          <a:solidFill>
                            <a:schemeClr val="tx2"/>
                          </a:solidFill>
                          <a:latin typeface="+mj-lt"/>
                          <a:ea typeface="Georgia" charset="0"/>
                          <a:cs typeface="Georgia" charset="0"/>
                        </a:rPr>
                        <a:t>How to Build a Scalable Data Science Strategy </a:t>
                      </a:r>
                      <a:r>
                        <a:rPr lang="en-US" sz="1300" b="0" kern="1200" baseline="0" dirty="0">
                          <a:solidFill>
                            <a:schemeClr val="tx2"/>
                          </a:solidFill>
                          <a:latin typeface="+mj-lt"/>
                          <a:ea typeface="Georgia" charset="0"/>
                          <a:cs typeface="Georgia" charset="0"/>
                          <a:hlinkClick r:id="rId2"/>
                        </a:rPr>
                        <a:t>https://businesstalentgroup.com/blog/how-to-build-a-scalable-data-science-strategy/</a:t>
                      </a:r>
                      <a:r>
                        <a:rPr lang="en-US" sz="1300" b="0" kern="1200" baseline="0" dirty="0">
                          <a:solidFill>
                            <a:schemeClr val="tx2"/>
                          </a:solidFill>
                          <a:latin typeface="+mj-lt"/>
                          <a:ea typeface="Georgia" charset="0"/>
                          <a:cs typeface="Georgia" charset="0"/>
                        </a:rPr>
                        <a:t> </a:t>
                      </a:r>
                    </a:p>
                  </a:txBody>
                  <a:tcPr marL="182880" marR="182880" marB="91440" anchor="b">
                    <a:lnL w="9525" cap="flat" cmpd="sng" algn="ctr">
                      <a:solidFill>
                        <a:schemeClr val="tx2">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1789571"/>
                  </a:ext>
                </a:extLst>
              </a:tr>
            </a:tbl>
          </a:graphicData>
        </a:graphic>
      </p:graphicFrame>
      <p:pic>
        <p:nvPicPr>
          <p:cNvPr id="4" name="Picture 3">
            <a:extLst>
              <a:ext uri="{FF2B5EF4-FFF2-40B4-BE49-F238E27FC236}">
                <a16:creationId xmlns:a16="http://schemas.microsoft.com/office/drawing/2014/main" id="{54328ACA-315F-E640-A392-660523D745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720" y="1102070"/>
            <a:ext cx="1820174" cy="1820174"/>
          </a:xfrm>
          <a:prstGeom prst="rect">
            <a:avLst/>
          </a:prstGeom>
        </p:spPr>
      </p:pic>
    </p:spTree>
    <p:extLst>
      <p:ext uri="{BB962C8B-B14F-4D97-AF65-F5344CB8AC3E}">
        <p14:creationId xmlns:p14="http://schemas.microsoft.com/office/powerpoint/2010/main" val="1724177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30E9-F745-6343-AE67-A44BAA3DE5D9}"/>
              </a:ext>
            </a:extLst>
          </p:cNvPr>
          <p:cNvSpPr>
            <a:spLocks noGrp="1"/>
          </p:cNvSpPr>
          <p:nvPr>
            <p:ph type="title"/>
          </p:nvPr>
        </p:nvSpPr>
        <p:spPr/>
        <p:txBody>
          <a:bodyPr/>
          <a:lstStyle/>
          <a:p>
            <a:r>
              <a:rPr lang="en-US" dirty="0"/>
              <a:t>TUTORIAL on Applying rigorous machine learning methods in business strategy </a:t>
            </a:r>
          </a:p>
        </p:txBody>
      </p:sp>
      <p:sp>
        <p:nvSpPr>
          <p:cNvPr id="3" name="Content Placeholder 2">
            <a:extLst>
              <a:ext uri="{FF2B5EF4-FFF2-40B4-BE49-F238E27FC236}">
                <a16:creationId xmlns:a16="http://schemas.microsoft.com/office/drawing/2014/main" id="{A3484AEF-D0B7-F144-B0CC-E8BCCC14965F}"/>
              </a:ext>
            </a:extLst>
          </p:cNvPr>
          <p:cNvSpPr>
            <a:spLocks noGrp="1"/>
          </p:cNvSpPr>
          <p:nvPr>
            <p:ph idx="1"/>
          </p:nvPr>
        </p:nvSpPr>
        <p:spPr>
          <a:xfrm>
            <a:off x="4804912" y="1518249"/>
            <a:ext cx="6774315" cy="4804760"/>
          </a:xfrm>
        </p:spPr>
        <p:txBody>
          <a:bodyPr/>
          <a:lstStyle/>
          <a:p>
            <a:r>
              <a:rPr lang="en-US" sz="1400" i="0" dirty="0">
                <a:solidFill>
                  <a:schemeClr val="tx1"/>
                </a:solidFill>
              </a:rPr>
              <a:t>As Data Science matures across all companies, there is still a growing opportunity to incorporate advanced machine learning methods inside and by the business functions themselves. Despite massive investments hiring the best data scientists and even more on consulting services, many large companies are not getting the value returns that they expected. </a:t>
            </a:r>
          </a:p>
          <a:p>
            <a:r>
              <a:rPr lang="en-US" sz="1400" i="0" dirty="0">
                <a:solidFill>
                  <a:schemeClr val="tx1"/>
                </a:solidFill>
              </a:rPr>
              <a:t>For data-driven projects to create value, the business must ask smart questions, wrangle the relevant data, and uncover fresh insights – this is what classically trained data scientists do well. Understanding what the insights mean for the business and communicating those insights effectively comes from experience, therefore, it is crucial for existing team members across all functions within the organization to explore machine learning methods bravely. </a:t>
            </a:r>
          </a:p>
          <a:p>
            <a:r>
              <a:rPr lang="en-US" sz="1400" b="1" dirty="0">
                <a:solidFill>
                  <a:schemeClr val="tx1"/>
                </a:solidFill>
              </a:rPr>
              <a:t>As data-driven culture becomes the default in successful organizations, both executive and business staff will learn to conduct ML experiments by leveraging fundamental statistical knowledge with the usual ML and new </a:t>
            </a:r>
            <a:r>
              <a:rPr lang="en-US" sz="1400" b="1" dirty="0" err="1">
                <a:solidFill>
                  <a:schemeClr val="tx1"/>
                </a:solidFill>
              </a:rPr>
              <a:t>AutoML</a:t>
            </a:r>
            <a:r>
              <a:rPr lang="en-US" sz="1400" b="1" dirty="0">
                <a:solidFill>
                  <a:schemeClr val="tx1"/>
                </a:solidFill>
              </a:rPr>
              <a:t> tools</a:t>
            </a:r>
            <a:r>
              <a:rPr lang="en-US" sz="1400" b="1" i="0" dirty="0">
                <a:solidFill>
                  <a:schemeClr val="tx1"/>
                </a:solidFill>
              </a:rPr>
              <a:t>. </a:t>
            </a:r>
          </a:p>
          <a:p>
            <a:endParaRPr lang="en-US" sz="1400" i="0" dirty="0">
              <a:solidFill>
                <a:schemeClr val="tx1"/>
              </a:solidFill>
            </a:endParaRPr>
          </a:p>
          <a:p>
            <a:endParaRPr lang="en-US" sz="1400" i="0" dirty="0">
              <a:solidFill>
                <a:schemeClr val="tx1"/>
              </a:solidFill>
            </a:endParaRPr>
          </a:p>
        </p:txBody>
      </p:sp>
      <p:sp>
        <p:nvSpPr>
          <p:cNvPr id="4" name="Content Placeholder 3">
            <a:extLst>
              <a:ext uri="{FF2B5EF4-FFF2-40B4-BE49-F238E27FC236}">
                <a16:creationId xmlns:a16="http://schemas.microsoft.com/office/drawing/2014/main" id="{B571FD54-F6F9-5647-B6FC-B0FD4BD7E1E2}"/>
              </a:ext>
            </a:extLst>
          </p:cNvPr>
          <p:cNvSpPr>
            <a:spLocks noGrp="1"/>
          </p:cNvSpPr>
          <p:nvPr>
            <p:ph idx="12"/>
          </p:nvPr>
        </p:nvSpPr>
        <p:spPr>
          <a:xfrm>
            <a:off x="610309" y="1518250"/>
            <a:ext cx="3426853" cy="4804760"/>
          </a:xfrm>
        </p:spPr>
        <p:txBody>
          <a:bodyPr/>
          <a:lstStyle/>
          <a:p>
            <a:r>
              <a:rPr lang="en-US" sz="1400" dirty="0"/>
              <a:t>This tutorial will provide a hands-on overview of a business strategy project that applies machine learning with a focus on the Python code and common packages, followed by business interpretation of model results and findings. </a:t>
            </a:r>
          </a:p>
          <a:p>
            <a:r>
              <a:rPr lang="en-US" sz="1400" dirty="0"/>
              <a:t>The presented Python code and process can serve as a useful starting template for typical Data Science projects.</a:t>
            </a:r>
          </a:p>
          <a:p>
            <a:r>
              <a:rPr lang="en-US" sz="1400" dirty="0"/>
              <a:t>Please message me on Twitter </a:t>
            </a:r>
            <a:r>
              <a:rPr lang="en-US" sz="1400" dirty="0">
                <a:solidFill>
                  <a:srgbClr val="00B050"/>
                </a:solidFill>
              </a:rPr>
              <a:t>@</a:t>
            </a:r>
            <a:r>
              <a:rPr lang="en-US" sz="1400" dirty="0" err="1">
                <a:solidFill>
                  <a:srgbClr val="00B050"/>
                </a:solidFill>
              </a:rPr>
              <a:t>MashZahid</a:t>
            </a:r>
            <a:r>
              <a:rPr lang="en-US" sz="1400" dirty="0"/>
              <a:t> if you would like to receive the </a:t>
            </a:r>
            <a:r>
              <a:rPr lang="en-US" sz="1400" dirty="0" err="1"/>
              <a:t>Jupyter</a:t>
            </a:r>
            <a:r>
              <a:rPr lang="en-US" sz="1400" dirty="0"/>
              <a:t> notebook code &amp; supporting materials afterwards to use freely as a template for your own projects. </a:t>
            </a:r>
          </a:p>
          <a:p>
            <a:endParaRPr lang="en-US" sz="1400" dirty="0"/>
          </a:p>
          <a:p>
            <a:endParaRPr lang="en-US" sz="1400" dirty="0"/>
          </a:p>
        </p:txBody>
      </p:sp>
    </p:spTree>
    <p:extLst>
      <p:ext uri="{BB962C8B-B14F-4D97-AF65-F5344CB8AC3E}">
        <p14:creationId xmlns:p14="http://schemas.microsoft.com/office/powerpoint/2010/main" val="311216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5C4F-DFA4-134C-96C6-17F9A9EAEEA0}"/>
              </a:ext>
            </a:extLst>
          </p:cNvPr>
          <p:cNvSpPr>
            <a:spLocks noGrp="1"/>
          </p:cNvSpPr>
          <p:nvPr>
            <p:ph type="title"/>
          </p:nvPr>
        </p:nvSpPr>
        <p:spPr/>
        <p:txBody>
          <a:bodyPr/>
          <a:lstStyle/>
          <a:p>
            <a:r>
              <a:rPr lang="en-US" sz="5400" dirty="0"/>
              <a:t>“It’s only a few lines of code, but it’s a few lines that only a data scientist can write.”</a:t>
            </a:r>
          </a:p>
        </p:txBody>
      </p:sp>
    </p:spTree>
    <p:extLst>
      <p:ext uri="{BB962C8B-B14F-4D97-AF65-F5344CB8AC3E}">
        <p14:creationId xmlns:p14="http://schemas.microsoft.com/office/powerpoint/2010/main" val="241070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0855-DBEF-5A49-84AF-BFC2040EFFDF}"/>
              </a:ext>
            </a:extLst>
          </p:cNvPr>
          <p:cNvSpPr>
            <a:spLocks noGrp="1"/>
          </p:cNvSpPr>
          <p:nvPr>
            <p:ph type="title"/>
          </p:nvPr>
        </p:nvSpPr>
        <p:spPr/>
        <p:txBody>
          <a:bodyPr/>
          <a:lstStyle/>
          <a:p>
            <a:r>
              <a:rPr lang="en-US" dirty="0"/>
              <a:t>BUSINESS STRATEGY </a:t>
            </a:r>
            <a:r>
              <a:rPr lang="en-US"/>
              <a:t>CASE TO BUILD A CUSTOMER CHURN PREDICTIVE MODEL</a:t>
            </a:r>
            <a:endParaRPr lang="en-US" dirty="0"/>
          </a:p>
        </p:txBody>
      </p:sp>
      <p:sp>
        <p:nvSpPr>
          <p:cNvPr id="3" name="Content Placeholder 2">
            <a:extLst>
              <a:ext uri="{FF2B5EF4-FFF2-40B4-BE49-F238E27FC236}">
                <a16:creationId xmlns:a16="http://schemas.microsoft.com/office/drawing/2014/main" id="{44B99A2A-84F1-0E4B-8A00-9BB545FE9DF3}"/>
              </a:ext>
            </a:extLst>
          </p:cNvPr>
          <p:cNvSpPr>
            <a:spLocks noGrp="1"/>
          </p:cNvSpPr>
          <p:nvPr>
            <p:ph idx="1"/>
          </p:nvPr>
        </p:nvSpPr>
        <p:spPr>
          <a:xfrm>
            <a:off x="610309" y="2064588"/>
            <a:ext cx="3520837" cy="4061688"/>
          </a:xfrm>
        </p:spPr>
        <p:txBody>
          <a:bodyPr/>
          <a:lstStyle/>
          <a:p>
            <a:r>
              <a:rPr lang="en-US" sz="1400" i="0" dirty="0">
                <a:solidFill>
                  <a:schemeClr val="tx2"/>
                </a:solidFill>
              </a:rPr>
              <a:t>This data science solution involves finding a classification model using historical customer data to predict the probability of churn. This will be a supervised learning problem where we will train a model using past data with labels for customers that have left as well as those who remain. </a:t>
            </a:r>
          </a:p>
          <a:p>
            <a:r>
              <a:rPr lang="en-US" sz="1400" i="0" dirty="0">
                <a:solidFill>
                  <a:schemeClr val="tx2"/>
                </a:solidFill>
              </a:rPr>
              <a:t>The value of strategic decisions are enhanced by having better predictions. A good manager asks what is a better (and perhaps, more accurate) prediction worth to business operations.</a:t>
            </a:r>
          </a:p>
          <a:p>
            <a:r>
              <a:rPr lang="en-US" sz="1400" i="0" dirty="0">
                <a:solidFill>
                  <a:schemeClr val="tx2"/>
                </a:solidFill>
              </a:rPr>
              <a:t>And with better predictions come more opportunities for growth. </a:t>
            </a:r>
          </a:p>
        </p:txBody>
      </p:sp>
      <p:sp>
        <p:nvSpPr>
          <p:cNvPr id="4" name="Text Placeholder 3">
            <a:extLst>
              <a:ext uri="{FF2B5EF4-FFF2-40B4-BE49-F238E27FC236}">
                <a16:creationId xmlns:a16="http://schemas.microsoft.com/office/drawing/2014/main" id="{3E6ABBF3-0D2A-2D47-B34B-2C60F81B078C}"/>
              </a:ext>
            </a:extLst>
          </p:cNvPr>
          <p:cNvSpPr>
            <a:spLocks noGrp="1"/>
          </p:cNvSpPr>
          <p:nvPr>
            <p:ph type="body" idx="10"/>
          </p:nvPr>
        </p:nvSpPr>
        <p:spPr/>
        <p:txBody>
          <a:bodyPr/>
          <a:lstStyle/>
          <a:p>
            <a:r>
              <a:rPr lang="en-US" dirty="0"/>
              <a:t>The strategic objective is identifying a predictive model for customer attrition (i.e., predicting customer churn), which is a direct cost impact to the business and indirect cost to continuing operations. </a:t>
            </a:r>
          </a:p>
        </p:txBody>
      </p:sp>
      <p:sp>
        <p:nvSpPr>
          <p:cNvPr id="5" name="Content Placeholder 4">
            <a:extLst>
              <a:ext uri="{FF2B5EF4-FFF2-40B4-BE49-F238E27FC236}">
                <a16:creationId xmlns:a16="http://schemas.microsoft.com/office/drawing/2014/main" id="{E6D0EE59-D389-354A-B5D4-8BC701C43A75}"/>
              </a:ext>
            </a:extLst>
          </p:cNvPr>
          <p:cNvSpPr>
            <a:spLocks noGrp="1"/>
          </p:cNvSpPr>
          <p:nvPr>
            <p:ph idx="11"/>
          </p:nvPr>
        </p:nvSpPr>
        <p:spPr>
          <a:xfrm>
            <a:off x="5241688" y="1823519"/>
            <a:ext cx="6337540" cy="4182223"/>
          </a:xfrm>
        </p:spPr>
        <p:txBody>
          <a:bodyPr/>
          <a:lstStyle/>
          <a:p>
            <a:pPr marL="400050" indent="-400050">
              <a:buFont typeface="+mj-lt"/>
              <a:buAutoNum type="romanUcPeriod"/>
            </a:pPr>
            <a:endParaRPr lang="en-US" sz="1400" dirty="0">
              <a:solidFill>
                <a:schemeClr val="tx1"/>
              </a:solidFill>
            </a:endParaRPr>
          </a:p>
          <a:p>
            <a:pPr marL="400050" indent="-400050">
              <a:buFont typeface="+mj-lt"/>
              <a:buAutoNum type="romanUcPeriod"/>
            </a:pPr>
            <a:r>
              <a:rPr lang="en-US" sz="1400" dirty="0">
                <a:solidFill>
                  <a:schemeClr val="tx1"/>
                </a:solidFill>
              </a:rPr>
              <a:t>Exploratory analysis</a:t>
            </a:r>
          </a:p>
          <a:p>
            <a:pPr marL="400050" indent="-400050">
              <a:buFont typeface="+mj-lt"/>
              <a:buAutoNum type="romanUcPeriod"/>
            </a:pPr>
            <a:r>
              <a:rPr lang="en-US" sz="1400" dirty="0">
                <a:solidFill>
                  <a:schemeClr val="tx1"/>
                </a:solidFill>
              </a:rPr>
              <a:t>Feature engineering using RapidMiner, then back to </a:t>
            </a:r>
            <a:r>
              <a:rPr lang="en-US" sz="1400" dirty="0" err="1">
                <a:solidFill>
                  <a:schemeClr val="tx1"/>
                </a:solidFill>
              </a:rPr>
              <a:t>Jupyter</a:t>
            </a:r>
            <a:endParaRPr lang="en-US" sz="1400" dirty="0">
              <a:solidFill>
                <a:schemeClr val="tx1"/>
              </a:solidFill>
            </a:endParaRPr>
          </a:p>
          <a:p>
            <a:pPr marL="400050" indent="-400050">
              <a:buFont typeface="+mj-lt"/>
              <a:buAutoNum type="romanUcPeriod"/>
            </a:pPr>
            <a:r>
              <a:rPr lang="en-US" sz="1400" dirty="0">
                <a:solidFill>
                  <a:schemeClr val="tx1"/>
                </a:solidFill>
              </a:rPr>
              <a:t>Building baseline classification models in </a:t>
            </a:r>
            <a:r>
              <a:rPr lang="en-US" sz="1400" dirty="0" err="1">
                <a:solidFill>
                  <a:schemeClr val="tx1"/>
                </a:solidFill>
              </a:rPr>
              <a:t>Jupyter</a:t>
            </a:r>
            <a:endParaRPr lang="en-US" sz="1400" dirty="0">
              <a:solidFill>
                <a:schemeClr val="tx1"/>
              </a:solidFill>
            </a:endParaRPr>
          </a:p>
          <a:p>
            <a:pPr marL="914400" lvl="1" indent="-420688">
              <a:buFont typeface="+mj-lt"/>
              <a:buAutoNum type="romanLcPeriod"/>
              <a:tabLst>
                <a:tab pos="903288" algn="l"/>
              </a:tabLst>
            </a:pPr>
            <a:r>
              <a:rPr lang="en-US" sz="1400" dirty="0">
                <a:solidFill>
                  <a:schemeClr val="tx1"/>
                </a:solidFill>
              </a:rPr>
              <a:t>Training &amp; testing the classification models</a:t>
            </a:r>
          </a:p>
          <a:p>
            <a:pPr marL="914400" lvl="1" indent="-420688">
              <a:buFont typeface="+mj-lt"/>
              <a:buAutoNum type="romanLcPeriod"/>
              <a:tabLst>
                <a:tab pos="903288" algn="l"/>
              </a:tabLst>
            </a:pPr>
            <a:r>
              <a:rPr lang="en-US" sz="1400" dirty="0">
                <a:solidFill>
                  <a:schemeClr val="tx1"/>
                </a:solidFill>
              </a:rPr>
              <a:t>Improving the models with dimensionality reduction</a:t>
            </a:r>
          </a:p>
          <a:p>
            <a:pPr marL="914400" lvl="1" indent="-420688">
              <a:buFont typeface="+mj-lt"/>
              <a:buAutoNum type="romanLcPeriod"/>
              <a:tabLst>
                <a:tab pos="903288" algn="l"/>
              </a:tabLst>
            </a:pPr>
            <a:r>
              <a:rPr lang="en-US" sz="1400" dirty="0">
                <a:solidFill>
                  <a:schemeClr val="tx1"/>
                </a:solidFill>
              </a:rPr>
              <a:t>Operationalizing this model as a *.</a:t>
            </a:r>
            <a:r>
              <a:rPr lang="en-US" sz="1400" dirty="0" err="1">
                <a:solidFill>
                  <a:schemeClr val="tx1"/>
                </a:solidFill>
              </a:rPr>
              <a:t>pkl</a:t>
            </a:r>
            <a:r>
              <a:rPr lang="en-US" sz="1400" dirty="0">
                <a:solidFill>
                  <a:schemeClr val="tx1"/>
                </a:solidFill>
              </a:rPr>
              <a:t>, then scoring using new data while calling this model output file (H2O saves as a POJO or MOJO)</a:t>
            </a:r>
          </a:p>
          <a:p>
            <a:pPr marL="400050" indent="-400050">
              <a:buFont typeface="+mj-lt"/>
              <a:buAutoNum type="romanUcPeriod"/>
            </a:pPr>
            <a:r>
              <a:rPr lang="en-US" sz="1400" dirty="0">
                <a:solidFill>
                  <a:srgbClr val="00B050"/>
                </a:solidFill>
              </a:rPr>
              <a:t>Compare performance with H2O </a:t>
            </a:r>
            <a:r>
              <a:rPr lang="en-US" sz="1400" dirty="0" err="1">
                <a:solidFill>
                  <a:srgbClr val="00B050"/>
                </a:solidFill>
              </a:rPr>
              <a:t>AutoML</a:t>
            </a:r>
            <a:r>
              <a:rPr lang="en-US" sz="1400" dirty="0">
                <a:solidFill>
                  <a:srgbClr val="00B050"/>
                </a:solidFill>
              </a:rPr>
              <a:t> run in </a:t>
            </a:r>
            <a:r>
              <a:rPr lang="en-US" sz="1400" dirty="0" err="1">
                <a:solidFill>
                  <a:srgbClr val="00B050"/>
                </a:solidFill>
              </a:rPr>
              <a:t>Jupyter</a:t>
            </a:r>
            <a:r>
              <a:rPr lang="en-US" sz="1400" dirty="0">
                <a:solidFill>
                  <a:srgbClr val="00B050"/>
                </a:solidFill>
              </a:rPr>
              <a:t> Python, followed by the same entire model development in H2O Flow</a:t>
            </a:r>
          </a:p>
          <a:p>
            <a:pPr marL="400050" indent="-400050">
              <a:buFont typeface="+mj-lt"/>
              <a:buAutoNum type="romanUcPeriod"/>
            </a:pPr>
            <a:r>
              <a:rPr lang="en-US" sz="1400" dirty="0">
                <a:solidFill>
                  <a:srgbClr val="00B050"/>
                </a:solidFill>
              </a:rPr>
              <a:t>Compare performance across </a:t>
            </a:r>
          </a:p>
          <a:p>
            <a:endParaRPr lang="en-US" sz="1400" dirty="0">
              <a:solidFill>
                <a:schemeClr val="tx1"/>
              </a:solidFill>
            </a:endParaRPr>
          </a:p>
        </p:txBody>
      </p:sp>
      <p:sp>
        <p:nvSpPr>
          <p:cNvPr id="6" name="Text Placeholder 5">
            <a:extLst>
              <a:ext uri="{FF2B5EF4-FFF2-40B4-BE49-F238E27FC236}">
                <a16:creationId xmlns:a16="http://schemas.microsoft.com/office/drawing/2014/main" id="{64421BD2-4B8D-5647-ACFC-64206A3A55D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310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D6793-EC22-A04C-BA38-F1637CD394A2}"/>
              </a:ext>
            </a:extLst>
          </p:cNvPr>
          <p:cNvPicPr>
            <a:picLocks noChangeAspect="1"/>
          </p:cNvPicPr>
          <p:nvPr/>
        </p:nvPicPr>
        <p:blipFill>
          <a:blip r:embed="rId2"/>
          <a:stretch>
            <a:fillRect/>
          </a:stretch>
        </p:blipFill>
        <p:spPr>
          <a:xfrm>
            <a:off x="0" y="3378"/>
            <a:ext cx="12192000" cy="4782952"/>
          </a:xfrm>
          <a:prstGeom prst="rect">
            <a:avLst/>
          </a:prstGeom>
        </p:spPr>
      </p:pic>
      <p:pic>
        <p:nvPicPr>
          <p:cNvPr id="3" name="Picture 2">
            <a:extLst>
              <a:ext uri="{FF2B5EF4-FFF2-40B4-BE49-F238E27FC236}">
                <a16:creationId xmlns:a16="http://schemas.microsoft.com/office/drawing/2014/main" id="{A0F2414C-A660-4846-9B03-A3D32E84A147}"/>
              </a:ext>
            </a:extLst>
          </p:cNvPr>
          <p:cNvPicPr>
            <a:picLocks noChangeAspect="1"/>
          </p:cNvPicPr>
          <p:nvPr/>
        </p:nvPicPr>
        <p:blipFill>
          <a:blip r:embed="rId3"/>
          <a:stretch>
            <a:fillRect/>
          </a:stretch>
        </p:blipFill>
        <p:spPr>
          <a:xfrm>
            <a:off x="0" y="4688356"/>
            <a:ext cx="12192000" cy="1078428"/>
          </a:xfrm>
          <a:prstGeom prst="rect">
            <a:avLst/>
          </a:prstGeom>
        </p:spPr>
      </p:pic>
      <p:pic>
        <p:nvPicPr>
          <p:cNvPr id="4" name="Picture 3">
            <a:extLst>
              <a:ext uri="{FF2B5EF4-FFF2-40B4-BE49-F238E27FC236}">
                <a16:creationId xmlns:a16="http://schemas.microsoft.com/office/drawing/2014/main" id="{FCB21454-7871-7749-8D18-467F66EC0CC6}"/>
              </a:ext>
            </a:extLst>
          </p:cNvPr>
          <p:cNvPicPr>
            <a:picLocks noChangeAspect="1"/>
          </p:cNvPicPr>
          <p:nvPr/>
        </p:nvPicPr>
        <p:blipFill>
          <a:blip r:embed="rId4"/>
          <a:stretch>
            <a:fillRect/>
          </a:stretch>
        </p:blipFill>
        <p:spPr>
          <a:xfrm>
            <a:off x="0" y="5668819"/>
            <a:ext cx="12192000" cy="1078428"/>
          </a:xfrm>
          <a:prstGeom prst="rect">
            <a:avLst/>
          </a:prstGeom>
        </p:spPr>
      </p:pic>
    </p:spTree>
    <p:extLst>
      <p:ext uri="{BB962C8B-B14F-4D97-AF65-F5344CB8AC3E}">
        <p14:creationId xmlns:p14="http://schemas.microsoft.com/office/powerpoint/2010/main" val="110159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EBD06-FE3D-204C-9953-E468C582317D}"/>
              </a:ext>
            </a:extLst>
          </p:cNvPr>
          <p:cNvPicPr>
            <a:picLocks noChangeAspect="1"/>
          </p:cNvPicPr>
          <p:nvPr/>
        </p:nvPicPr>
        <p:blipFill>
          <a:blip r:embed="rId2"/>
          <a:stretch>
            <a:fillRect/>
          </a:stretch>
        </p:blipFill>
        <p:spPr>
          <a:xfrm>
            <a:off x="911" y="0"/>
            <a:ext cx="12190177" cy="6858000"/>
          </a:xfrm>
          <a:prstGeom prst="rect">
            <a:avLst/>
          </a:prstGeom>
        </p:spPr>
      </p:pic>
    </p:spTree>
    <p:extLst>
      <p:ext uri="{BB962C8B-B14F-4D97-AF65-F5344CB8AC3E}">
        <p14:creationId xmlns:p14="http://schemas.microsoft.com/office/powerpoint/2010/main" val="307119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EC6B56-17DE-484E-8936-3551D3A1240A}"/>
              </a:ext>
            </a:extLst>
          </p:cNvPr>
          <p:cNvPicPr>
            <a:picLocks noChangeAspect="1"/>
          </p:cNvPicPr>
          <p:nvPr/>
        </p:nvPicPr>
        <p:blipFill>
          <a:blip r:embed="rId2"/>
          <a:stretch>
            <a:fillRect/>
          </a:stretch>
        </p:blipFill>
        <p:spPr>
          <a:xfrm>
            <a:off x="0" y="457046"/>
            <a:ext cx="12192000" cy="5943908"/>
          </a:xfrm>
          <a:prstGeom prst="rect">
            <a:avLst/>
          </a:prstGeom>
        </p:spPr>
      </p:pic>
    </p:spTree>
    <p:extLst>
      <p:ext uri="{BB962C8B-B14F-4D97-AF65-F5344CB8AC3E}">
        <p14:creationId xmlns:p14="http://schemas.microsoft.com/office/powerpoint/2010/main" val="145700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E91-F2C0-FC43-8454-AD2C7E840BFF}"/>
              </a:ext>
            </a:extLst>
          </p:cNvPr>
          <p:cNvSpPr>
            <a:spLocks noGrp="1"/>
          </p:cNvSpPr>
          <p:nvPr>
            <p:ph type="title"/>
          </p:nvPr>
        </p:nvSpPr>
        <p:spPr/>
        <p:txBody>
          <a:bodyPr/>
          <a:lstStyle/>
          <a:p>
            <a:r>
              <a:rPr lang="en-US" dirty="0"/>
              <a:t>Deep Learning model output</a:t>
            </a:r>
          </a:p>
        </p:txBody>
      </p:sp>
      <p:sp>
        <p:nvSpPr>
          <p:cNvPr id="3" name="Content Placeholder 2">
            <a:extLst>
              <a:ext uri="{FF2B5EF4-FFF2-40B4-BE49-F238E27FC236}">
                <a16:creationId xmlns:a16="http://schemas.microsoft.com/office/drawing/2014/main" id="{8D351B5A-8891-8E40-91A6-272477959F7B}"/>
              </a:ext>
            </a:extLst>
          </p:cNvPr>
          <p:cNvSpPr>
            <a:spLocks noGrp="1"/>
          </p:cNvSpPr>
          <p:nvPr>
            <p:ph idx="1"/>
          </p:nvPr>
        </p:nvSpPr>
        <p:spPr>
          <a:xfrm>
            <a:off x="610309" y="825500"/>
            <a:ext cx="10968919" cy="4583111"/>
          </a:xfrm>
        </p:spPr>
        <p:txBody>
          <a:bodyPr vert="horz" wrap="none" anchor="t">
            <a:noAutofit/>
          </a:bodyPr>
          <a:lstStyle/>
          <a:p>
            <a:pPr>
              <a:lnSpc>
                <a:spcPct val="100000"/>
              </a:lnSpc>
              <a:spcBef>
                <a:spcPts val="0"/>
              </a:spcBef>
              <a:spcAft>
                <a:spcPts val="0"/>
              </a:spcAft>
            </a:pPr>
            <a:r>
              <a:rPr lang="en-US" sz="700" i="0" dirty="0" err="1">
                <a:solidFill>
                  <a:schemeClr val="tx1"/>
                </a:solidFill>
                <a:latin typeface="Courier New" panose="02070309020205020404" pitchFamily="49" charset="0"/>
                <a:cs typeface="Courier New" panose="02070309020205020404" pitchFamily="49" charset="0"/>
              </a:rPr>
              <a:t>DeepLearning</a:t>
            </a:r>
            <a:endParaRPr lang="en-US" sz="700" i="0" dirty="0">
              <a:solidFill>
                <a:schemeClr val="tx1"/>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Model Metrics Type: Binomial</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Description: Metrics reported on temporary training frame with 10032 samples</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model id: rm-h2o-model-deep_learning-844807</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frame id: rm-h2o-frame-deep_learning-212101.temporary.sample.52.26%</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MSE: 0.23859778</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R^2: 0.0454386</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AUC: 0.6223148</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logloss</a:t>
            </a:r>
            <a:r>
              <a:rPr lang="en-US" sz="700" i="0" dirty="0">
                <a:solidFill>
                  <a:schemeClr val="tx1"/>
                </a:solidFill>
                <a:latin typeface="Courier New" panose="02070309020205020404" pitchFamily="49" charset="0"/>
                <a:cs typeface="Courier New" panose="02070309020205020404" pitchFamily="49" charset="0"/>
              </a:rPr>
              <a:t>: 0.6699554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CM: Confusion Matrix (vertical: actual; across: predicted):</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range2  range1   Error              Rate</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range2     252    4697  0.9491  =  4,697 / 4,949</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range1     112    4971  0.0220  =    112 / 5,083</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Totals     364    9668  0.4794  = 4,809 / 10,032</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Gains/Lift Table (</a:t>
            </a:r>
            <a:r>
              <a:rPr lang="en-US" sz="700" i="0" dirty="0" err="1">
                <a:solidFill>
                  <a:schemeClr val="tx1"/>
                </a:solidFill>
                <a:latin typeface="Courier New" panose="02070309020205020404" pitchFamily="49" charset="0"/>
                <a:cs typeface="Courier New" panose="02070309020205020404" pitchFamily="49" charset="0"/>
              </a:rPr>
              <a:t>Avg</a:t>
            </a:r>
            <a:r>
              <a:rPr lang="en-US" sz="700" i="0" dirty="0">
                <a:solidFill>
                  <a:schemeClr val="tx1"/>
                </a:solidFill>
                <a:latin typeface="Courier New" panose="02070309020205020404" pitchFamily="49" charset="0"/>
                <a:cs typeface="Courier New" panose="02070309020205020404" pitchFamily="49" charset="0"/>
              </a:rPr>
              <a:t> response rate: 50.67 %):</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Group  Cumulative Data Fraction  Lower Threshold      Lift  Cumulative Lift  Response Rate  Cumulative Response Rate  Capture Rate  Cumulative Capture Rate        Gain  Cumulative Gain</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1                0.01006778         0.684487  1.426491         1.426491       0.722772                  0.722772      0.014362                 0.014362   42.649055        42.649055</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2                0.02033493         0.676551  1.398792         1.412505       0.708738                  0.715686      0.014362                 0.028723   39.879171        41.250535</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3                0.03010367         0.675225  1.409741         1.411608       0.714286                  0.715232      0.013771                 0.042495   40.974115        41.160836</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4                0.04066986         0.674253  1.247488         1.368969       0.632075                  0.693627      0.013181                 0.055676   24.748793        36.896923</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5                0.05003987         0.673628  1.259769         1.348521       0.638298                  0.683267      0.011804                 0.067480   25.976869        34.852132</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6                0.10027911         0.668266  1.331422         1.339955       0.674603                  0.678926      0.066890                 0.134369   33.142220        33.995476</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7                0.15011962         0.657780  1.353915         1.344590       0.686000                  0.681275      0.067480                 0.201849   35.391540        34.458977</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8                0.20005981         0.626053  1.280304         1.328542       0.648703                  0.673144      0.063939                 0.265788   28.030384        32.854231</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9                0.30003987         0.555691  1.176705         1.277947       0.596211                  0.647508      0.117647                 0.383435   17.670518        27.794675</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10                0.40001994         0.483464  1.029125         1.215757       0.521436                  0.615998      0.102892                 0.486327    2.912510        21.575684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11                0.50000000         0.462124  0.977964         1.168208       0.495513                  0.591906      0.097777                 0.584104   -2.203600        16.820775</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12                0.59998006         0.452262  0.940577         1.130276       0.476570                  0.572686      0.094039                 0.678143   -5.942295        13.027560</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13                0.70015949         0.442973  0.942633         1.103428       0.477612                  0.559083      0.094432                 0.772575   -5.736711        10.342752</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14                0.80013955         0.395448  0.838255         1.070293       0.424726                  0.542295      0.083809                 0.856384  -16.174514         7.029333</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15                0.89992026         0.369590  0.749233         1.034695       0.379620                  0.524258      0.074759                 0.931143  -25.076694         3.469504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16                1.00000000         0.304193  0.688021         1.000000       0.348606                  0.506679      0.068857                 1.000000  -31.197892         0.000000</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Status of Neuron Layers (predicting </a:t>
            </a:r>
            <a:r>
              <a:rPr lang="en-US" sz="700" i="0" dirty="0" err="1">
                <a:solidFill>
                  <a:schemeClr val="tx1"/>
                </a:solidFill>
                <a:latin typeface="Courier New" panose="02070309020205020404" pitchFamily="49" charset="0"/>
                <a:cs typeface="Courier New" panose="02070309020205020404" pitchFamily="49" charset="0"/>
              </a:rPr>
              <a:t>churndep</a:t>
            </a:r>
            <a:r>
              <a:rPr lang="en-US" sz="700" i="0" dirty="0">
                <a:solidFill>
                  <a:schemeClr val="tx1"/>
                </a:solidFill>
                <a:latin typeface="Courier New" panose="02070309020205020404" pitchFamily="49" charset="0"/>
                <a:cs typeface="Courier New" panose="02070309020205020404" pitchFamily="49" charset="0"/>
              </a:rPr>
              <a:t> = 1, 2-class classification, </a:t>
            </a:r>
            <a:r>
              <a:rPr lang="en-US" sz="700" i="0" dirty="0" err="1">
                <a:solidFill>
                  <a:schemeClr val="tx1"/>
                </a:solidFill>
                <a:latin typeface="Courier New" panose="02070309020205020404" pitchFamily="49" charset="0"/>
                <a:cs typeface="Courier New" panose="02070309020205020404" pitchFamily="49" charset="0"/>
              </a:rPr>
              <a:t>bernoulli</a:t>
            </a:r>
            <a:r>
              <a:rPr lang="en-US" sz="700" i="0" dirty="0">
                <a:solidFill>
                  <a:schemeClr val="tx1"/>
                </a:solidFill>
                <a:latin typeface="Courier New" panose="02070309020205020404" pitchFamily="49" charset="0"/>
                <a:cs typeface="Courier New" panose="02070309020205020404" pitchFamily="49" charset="0"/>
              </a:rPr>
              <a:t> distribution, </a:t>
            </a:r>
            <a:r>
              <a:rPr lang="en-US" sz="700" i="0" dirty="0" err="1">
                <a:solidFill>
                  <a:schemeClr val="tx1"/>
                </a:solidFill>
                <a:latin typeface="Courier New" panose="02070309020205020404" pitchFamily="49" charset="0"/>
                <a:cs typeface="Courier New" panose="02070309020205020404" pitchFamily="49" charset="0"/>
              </a:rPr>
              <a:t>CrossEntropy</a:t>
            </a:r>
            <a:r>
              <a:rPr lang="en-US" sz="700" i="0" dirty="0">
                <a:solidFill>
                  <a:schemeClr val="tx1"/>
                </a:solidFill>
                <a:latin typeface="Courier New" panose="02070309020205020404" pitchFamily="49" charset="0"/>
                <a:cs typeface="Courier New" panose="02070309020205020404" pitchFamily="49" charset="0"/>
              </a:rPr>
              <a:t> loss, 2,952 weights/biases, 39.6 KB, 191,350 training samples, mini-batch size 1):</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Layer Units      Type Dropout       L1       L2 Mean Rate Rate RMS Momentum Mean Weight Weight RMS Mean Bias Bias RMS</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1     5     Input  0.00 %                                                                                        </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    50 Rectifier  0.00 % 0.000010 0.000000  0.009503 0.006679 0.000000    0.031934   0.145975  0.127842 0.211019</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3    50 Rectifier  0.00 % 0.000010 0.000000  0.451175 0.377570 0.000000   -0.094428   0.157879  0.305981 0.256197</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4     2   </a:t>
            </a:r>
            <a:r>
              <a:rPr lang="en-US" sz="700" i="0" dirty="0" err="1">
                <a:solidFill>
                  <a:schemeClr val="tx1"/>
                </a:solidFill>
                <a:latin typeface="Courier New" panose="02070309020205020404" pitchFamily="49" charset="0"/>
                <a:cs typeface="Courier New" panose="02070309020205020404" pitchFamily="49" charset="0"/>
              </a:rPr>
              <a:t>Softmax</a:t>
            </a:r>
            <a:r>
              <a:rPr lang="en-US" sz="700" i="0" dirty="0">
                <a:solidFill>
                  <a:schemeClr val="tx1"/>
                </a:solidFill>
                <a:latin typeface="Courier New" panose="02070309020205020404" pitchFamily="49" charset="0"/>
                <a:cs typeface="Courier New" panose="02070309020205020404" pitchFamily="49" charset="0"/>
              </a:rPr>
              <a:t>         0.000010 0.000000  0.018052 0.014888 0.000000    0.042169   0.356445 -0.000000 0.026911</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Scoring History:</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Timestamp   Duration Training Speed   Epochs Iterations       Samples Training MSE Training R^2 Training </a:t>
            </a:r>
            <a:r>
              <a:rPr lang="en-US" sz="700" i="0" dirty="0" err="1">
                <a:solidFill>
                  <a:schemeClr val="tx1"/>
                </a:solidFill>
                <a:latin typeface="Courier New" panose="02070309020205020404" pitchFamily="49" charset="0"/>
                <a:cs typeface="Courier New" panose="02070309020205020404" pitchFamily="49" charset="0"/>
              </a:rPr>
              <a:t>LogLoss</a:t>
            </a:r>
            <a:r>
              <a:rPr lang="en-US" sz="700" i="0" dirty="0">
                <a:solidFill>
                  <a:schemeClr val="tx1"/>
                </a:solidFill>
                <a:latin typeface="Courier New" panose="02070309020205020404" pitchFamily="49" charset="0"/>
                <a:cs typeface="Courier New" panose="02070309020205020404" pitchFamily="49" charset="0"/>
              </a:rPr>
              <a:t> Training AUC Training Lift Training Classification Error</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17:33:31  0.000 sec                 0.00000          0      0.000000          </a:t>
            </a:r>
            <a:r>
              <a:rPr lang="en-US" sz="700" i="0" dirty="0" err="1">
                <a:solidFill>
                  <a:schemeClr val="tx1"/>
                </a:solidFill>
                <a:latin typeface="Courier New" panose="02070309020205020404" pitchFamily="49" charset="0"/>
                <a:cs typeface="Courier New" panose="02070309020205020404" pitchFamily="49" charset="0"/>
              </a:rPr>
              <a:t>NaN</a:t>
            </a: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NaN</a:t>
            </a: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NaN</a:t>
            </a: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NaN</a:t>
            </a: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NaN</a:t>
            </a:r>
            <a:r>
              <a:rPr lang="en-US" sz="700" i="0" dirty="0">
                <a:solidFill>
                  <a:schemeClr val="tx1"/>
                </a:solidFill>
                <a:latin typeface="Courier New" panose="02070309020205020404" pitchFamily="49" charset="0"/>
                <a:cs typeface="Courier New" panose="02070309020205020404" pitchFamily="49" charset="0"/>
              </a:rPr>
              <a:t>                           </a:t>
            </a:r>
            <a:r>
              <a:rPr lang="en-US" sz="700" i="0" dirty="0" err="1">
                <a:solidFill>
                  <a:schemeClr val="tx1"/>
                </a:solidFill>
                <a:latin typeface="Courier New" panose="02070309020205020404" pitchFamily="49" charset="0"/>
                <a:cs typeface="Courier New" panose="02070309020205020404" pitchFamily="49" charset="0"/>
              </a:rPr>
              <a:t>NaN</a:t>
            </a:r>
            <a:endParaRPr lang="en-US" sz="700" i="0" dirty="0">
              <a:solidFill>
                <a:schemeClr val="tx1"/>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17:33:32  0.797 sec 27257 rows/sec  1.00000          1  19135.000000      0.25327     -0.01328          0.70016      0.57826       1.39094                       0.49332</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17:33:33  1.486 sec 29191 rows/sec  2.00000          2  38270.000000      0.26291     -0.05182          0.72121      0.61303       1.45230                       0.48565</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17:33:33  2.059 sec 31873 rows/sec  3.00000          3  57405.000000      0.24930      0.00261          0.69361      0.58496       1.30335                       0.48884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17:33:34  2.530 sec 34870 rows/sec  4.00000          4  76540.000000      0.24348      0.02593          0.68245      0.61169       1.42649                       0.48594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17:33:34  2.934 sec 37996 rows/sec  5.00000          5  95675.000000      0.24575      0.01682          0.68501      0.61349       1.40695                       0.49292</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17:33:35  3.291 sec 41091 rows/sec  6.00000          6 114810.000000      0.23876      0.04481          0.67030      0.62444       1.40695                       0.47049</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17:33:35  3.721 sec 44250 rows/sec  7.00000          7 133945.000000      0.24306      0.02758          0.67939      0.62385       1.40695                       0.47249</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17:33:36  5.031 sec 38462 rows/sec  8.00000          8 153080.000000      0.23860      0.04544          0.66996      0.62231       1.42649                       0.47937</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17:33:37  6.332 sec 34903 rows/sec  9.00000          9 172215.000000      0.24067      0.03715          0.67496      0.61697       1.34833                       0.48894</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17:33:38  7.478 sec 33400 rows/sec 10.00000         10 191350.000000      0.23930      0.04262          0.67144      0.61928       1.46557                       0.46601</a:t>
            </a: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 2019-02-26 17:33:39  7.837 sec 33365 rows/sec 10.00000         10 191350.000000      0.23860      0.04544          0.66996      0.62231       1.42649                       0.47937</a:t>
            </a:r>
          </a:p>
          <a:p>
            <a:pPr>
              <a:lnSpc>
                <a:spcPct val="100000"/>
              </a:lnSpc>
              <a:spcBef>
                <a:spcPts val="0"/>
              </a:spcBef>
              <a:spcAft>
                <a:spcPts val="0"/>
              </a:spcAft>
            </a:pPr>
            <a:endParaRPr lang="en-US" sz="700" i="0" dirty="0">
              <a:solidFill>
                <a:schemeClr val="tx1"/>
              </a:solidFill>
              <a:latin typeface="Courier New" panose="02070309020205020404" pitchFamily="49" charset="0"/>
              <a:cs typeface="Courier New" panose="02070309020205020404" pitchFamily="49" charset="0"/>
            </a:endParaRPr>
          </a:p>
          <a:p>
            <a:pPr>
              <a:lnSpc>
                <a:spcPct val="100000"/>
              </a:lnSpc>
              <a:spcBef>
                <a:spcPts val="0"/>
              </a:spcBef>
              <a:spcAft>
                <a:spcPts val="0"/>
              </a:spcAft>
            </a:pPr>
            <a:r>
              <a:rPr lang="en-US" sz="700" i="0" dirty="0">
                <a:solidFill>
                  <a:schemeClr val="tx1"/>
                </a:solidFill>
                <a:latin typeface="Courier New" panose="02070309020205020404" pitchFamily="49" charset="0"/>
                <a:cs typeface="Courier New" panose="02070309020205020404" pitchFamily="49" charset="0"/>
              </a:rPr>
              <a:t>H2O version: 3.8.2.6-rm9.0.0</a:t>
            </a:r>
          </a:p>
        </p:txBody>
      </p:sp>
    </p:spTree>
    <p:extLst>
      <p:ext uri="{BB962C8B-B14F-4D97-AF65-F5344CB8AC3E}">
        <p14:creationId xmlns:p14="http://schemas.microsoft.com/office/powerpoint/2010/main" val="3896227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3376</TotalTime>
  <Words>1495</Words>
  <Application>Microsoft Macintosh PowerPoint</Application>
  <PresentationFormat>Widescreen</PresentationFormat>
  <Paragraphs>97</Paragraphs>
  <Slides>10</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vt:i4>
      </vt:variant>
    </vt:vector>
  </HeadingPairs>
  <TitlesOfParts>
    <vt:vector size="24" baseType="lpstr">
      <vt:lpstr>ヒラギノ角ゴ Pro W3</vt:lpstr>
      <vt:lpstr>Arial</vt:lpstr>
      <vt:lpstr>Arial Narrow</vt:lpstr>
      <vt:lpstr>Calibri</vt:lpstr>
      <vt:lpstr>Calibri Light</vt:lpstr>
      <vt:lpstr>Courier New</vt:lpstr>
      <vt:lpstr>Georgia</vt:lpstr>
      <vt:lpstr>Helvetica Light</vt:lpstr>
      <vt:lpstr>Helvetica Neue</vt:lpstr>
      <vt:lpstr>Symbol</vt:lpstr>
      <vt:lpstr>Verdana</vt:lpstr>
      <vt:lpstr>Office Theme</vt:lpstr>
      <vt:lpstr>1_Office Theme</vt:lpstr>
      <vt:lpstr>Duarte_Slidedocs</vt:lpstr>
      <vt:lpstr>TUTORIAL Applying rigorous machine learning methods in business strategy (Customer Churn)</vt:lpstr>
      <vt:lpstr>PowerPoint Presentation</vt:lpstr>
      <vt:lpstr>TUTORIAL on Applying rigorous machine learning methods in business strategy </vt:lpstr>
      <vt:lpstr>“It’s only a few lines of code, but it’s a few lines that only a data scientist can write.”</vt:lpstr>
      <vt:lpstr>BUSINESS STRATEGY CASE TO BUILD A CUSTOMER CHURN PREDICTIVE MODEL</vt:lpstr>
      <vt:lpstr>PowerPoint Presentation</vt:lpstr>
      <vt:lpstr>PowerPoint Presentation</vt:lpstr>
      <vt:lpstr>PowerPoint Presentation</vt:lpstr>
      <vt:lpstr>Deep Learning model output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Mash Zahid</dc:creator>
  <cp:lastModifiedBy>Mash Zahid</cp:lastModifiedBy>
  <cp:revision>351</cp:revision>
  <cp:lastPrinted>2018-02-12T22:08:13Z</cp:lastPrinted>
  <dcterms:created xsi:type="dcterms:W3CDTF">2017-10-16T13:02:58Z</dcterms:created>
  <dcterms:modified xsi:type="dcterms:W3CDTF">2019-02-27T05:00:20Z</dcterms:modified>
</cp:coreProperties>
</file>